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10287000" cx="18288000"/>
  <p:notesSz cx="6858000" cy="9144000"/>
  <p:embeddedFontLst>
    <p:embeddedFont>
      <p:font typeface="Inter"/>
      <p:regular r:id="rId53"/>
      <p:bold r:id="rId54"/>
      <p:italic r:id="rId55"/>
      <p:boldItalic r:id="rId56"/>
    </p:embeddedFont>
    <p:embeddedFont>
      <p:font typeface="Michroma"/>
      <p:regular r:id="rId57"/>
    </p:embeddedFont>
    <p:embeddedFont>
      <p:font typeface="Inter Extra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InterExtra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nterExtra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nter-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nter-italic.fntdata"/><Relationship Id="rId10" Type="http://schemas.openxmlformats.org/officeDocument/2006/relationships/slide" Target="slides/slide5.xml"/><Relationship Id="rId54" Type="http://schemas.openxmlformats.org/officeDocument/2006/relationships/font" Target="fonts/Inter-bold.fntdata"/><Relationship Id="rId13" Type="http://schemas.openxmlformats.org/officeDocument/2006/relationships/slide" Target="slides/slide8.xml"/><Relationship Id="rId57" Type="http://schemas.openxmlformats.org/officeDocument/2006/relationships/font" Target="fonts/Michroma-regular.fntdata"/><Relationship Id="rId12" Type="http://schemas.openxmlformats.org/officeDocument/2006/relationships/slide" Target="slides/slide7.xml"/><Relationship Id="rId56" Type="http://schemas.openxmlformats.org/officeDocument/2006/relationships/font" Target="fonts/Inter-boldItalic.fntdata"/><Relationship Id="rId15" Type="http://schemas.openxmlformats.org/officeDocument/2006/relationships/slide" Target="slides/slide10.xml"/><Relationship Id="rId59" Type="http://schemas.openxmlformats.org/officeDocument/2006/relationships/font" Target="fonts/InterExtraLight-bold.fntdata"/><Relationship Id="rId14" Type="http://schemas.openxmlformats.org/officeDocument/2006/relationships/slide" Target="slides/slide9.xml"/><Relationship Id="rId58" Type="http://schemas.openxmlformats.org/officeDocument/2006/relationships/font" Target="fonts/InterExtra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848b41ab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3848b41ab9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9147db6109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9147db61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Javi, Johannes, Sai, and Shreya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a977cf12c5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Javi</a:t>
            </a:r>
            <a:endParaRPr/>
          </a:p>
        </p:txBody>
      </p:sp>
      <p:sp>
        <p:nvSpPr>
          <p:cNvPr id="327" name="Google Shape;327;g3a977cf12c5_0_17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a977cf12c5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Johannes</a:t>
            </a:r>
            <a:endParaRPr/>
          </a:p>
        </p:txBody>
      </p:sp>
      <p:sp>
        <p:nvSpPr>
          <p:cNvPr id="338" name="Google Shape;338;g3a977cf12c5_0_15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9145f796b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Johannes</a:t>
            </a:r>
            <a:endParaRPr/>
          </a:p>
        </p:txBody>
      </p:sp>
      <p:sp>
        <p:nvSpPr>
          <p:cNvPr id="349" name="Google Shape;349;g39145f796b1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a977cf12c5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Javi</a:t>
            </a:r>
            <a:endParaRPr/>
          </a:p>
        </p:txBody>
      </p:sp>
      <p:sp>
        <p:nvSpPr>
          <p:cNvPr id="359" name="Google Shape;359;g3a977cf12c5_0_16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9145f796b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Javi</a:t>
            </a:r>
            <a:endParaRPr/>
          </a:p>
        </p:txBody>
      </p:sp>
      <p:sp>
        <p:nvSpPr>
          <p:cNvPr id="370" name="Google Shape;370;g39145f796b1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a977cf12c5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a:t>
            </a:r>
            <a:endParaRPr/>
          </a:p>
        </p:txBody>
      </p:sp>
      <p:sp>
        <p:nvSpPr>
          <p:cNvPr id="380" name="Google Shape;380;g3a977cf12c5_0_19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acba2b401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 User can have many events, User can attend many events, events can have many invitation, user can do many payments, but payment can be only included to one person</a:t>
            </a:r>
            <a:endParaRPr/>
          </a:p>
        </p:txBody>
      </p:sp>
      <p:sp>
        <p:nvSpPr>
          <p:cNvPr id="390" name="Google Shape;390;g3acba2b4012_0_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a977cf12c5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Johannas</a:t>
            </a:r>
            <a:endParaRPr/>
          </a:p>
        </p:txBody>
      </p:sp>
      <p:sp>
        <p:nvSpPr>
          <p:cNvPr id="399" name="Google Shape;399;g3a977cf12c5_0_17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a977cf12c5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Shreya</a:t>
            </a:r>
            <a:endParaRPr/>
          </a:p>
        </p:txBody>
      </p:sp>
      <p:sp>
        <p:nvSpPr>
          <p:cNvPr id="412" name="Google Shape;412;g3a977cf12c5_0_19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a975d3cb2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Javi</a:t>
            </a:r>
            <a:endParaRPr/>
          </a:p>
        </p:txBody>
      </p:sp>
      <p:sp>
        <p:nvSpPr>
          <p:cNvPr id="191" name="Google Shape;191;g3a975d3cb27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9145f796b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Shreya</a:t>
            </a:r>
            <a:endParaRPr/>
          </a:p>
        </p:txBody>
      </p:sp>
      <p:sp>
        <p:nvSpPr>
          <p:cNvPr id="422" name="Google Shape;422;g39145f796b1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acba2b4012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Shreya</a:t>
            </a:r>
            <a:endParaRPr/>
          </a:p>
        </p:txBody>
      </p:sp>
      <p:sp>
        <p:nvSpPr>
          <p:cNvPr id="431" name="Google Shape;431;g3acba2b4012_0_4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a977cf12c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 and Sai</a:t>
            </a:r>
            <a:endParaRPr/>
          </a:p>
        </p:txBody>
      </p:sp>
      <p:sp>
        <p:nvSpPr>
          <p:cNvPr id="440" name="Google Shape;440;g3a977cf12c5_0_9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a977cf12c5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 and Sai</a:t>
            </a:r>
            <a:endParaRPr/>
          </a:p>
        </p:txBody>
      </p:sp>
      <p:sp>
        <p:nvSpPr>
          <p:cNvPr id="451" name="Google Shape;451;g3a977cf12c5_0_2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9147db610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p:txBody>
      </p:sp>
      <p:sp>
        <p:nvSpPr>
          <p:cNvPr id="463" name="Google Shape;463;g39147db6109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9147db6109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p:txBody>
      </p:sp>
      <p:sp>
        <p:nvSpPr>
          <p:cNvPr id="472" name="Google Shape;472;g39147db6109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9147db610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p:txBody>
      </p:sp>
      <p:sp>
        <p:nvSpPr>
          <p:cNvPr id="479" name="Google Shape;479;g39147db6109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9147db610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p:txBody>
      </p:sp>
      <p:sp>
        <p:nvSpPr>
          <p:cNvPr id="488" name="Google Shape;488;g39147db6109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9147db610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a:p>
            <a:pPr indent="0" lvl="0" marL="0" rtl="0" algn="l">
              <a:spcBef>
                <a:spcPts val="0"/>
              </a:spcBef>
              <a:spcAft>
                <a:spcPts val="0"/>
              </a:spcAft>
              <a:buNone/>
            </a:pPr>
            <a:r>
              <a:rPr lang="en-US"/>
              <a:t>Talk about how filter does an actual filter (price will gave price in this those range) where event sort does it in ascending order (Date, Price, Capacity, A to Z, and Z to A)</a:t>
            </a:r>
            <a:endParaRPr/>
          </a:p>
        </p:txBody>
      </p:sp>
      <p:sp>
        <p:nvSpPr>
          <p:cNvPr id="497" name="Google Shape;497;g39147db6109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9147db6109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p:txBody>
      </p:sp>
      <p:sp>
        <p:nvSpPr>
          <p:cNvPr id="506" name="Google Shape;506;g39147db6109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48b41ab99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Javi</a:t>
            </a:r>
            <a:endParaRPr/>
          </a:p>
        </p:txBody>
      </p:sp>
      <p:sp>
        <p:nvSpPr>
          <p:cNvPr id="205" name="Google Shape;205;g3848b41ab99_1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9147db610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p:txBody>
      </p:sp>
      <p:sp>
        <p:nvSpPr>
          <p:cNvPr id="513" name="Google Shape;513;g39147db6109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9147db610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p:txBody>
      </p:sp>
      <p:sp>
        <p:nvSpPr>
          <p:cNvPr id="522" name="Google Shape;522;g39147db6109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9147db610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a:t>
            </a:r>
            <a:endParaRPr/>
          </a:p>
        </p:txBody>
      </p:sp>
      <p:sp>
        <p:nvSpPr>
          <p:cNvPr id="532" name="Google Shape;532;g39147db6109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9147db610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a:t>
            </a:r>
            <a:endParaRPr/>
          </a:p>
        </p:txBody>
      </p:sp>
      <p:sp>
        <p:nvSpPr>
          <p:cNvPr id="540" name="Google Shape;540;g39147db6109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9147db6109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a:t>
            </a:r>
            <a:endParaRPr/>
          </a:p>
        </p:txBody>
      </p:sp>
      <p:sp>
        <p:nvSpPr>
          <p:cNvPr id="547" name="Google Shape;547;g39147db6109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9147db610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a:t>
            </a:r>
            <a:endParaRPr/>
          </a:p>
        </p:txBody>
      </p:sp>
      <p:sp>
        <p:nvSpPr>
          <p:cNvPr id="555" name="Google Shape;555;g39147db6109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9147db610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a:t>
            </a:r>
            <a:endParaRPr/>
          </a:p>
        </p:txBody>
      </p:sp>
      <p:sp>
        <p:nvSpPr>
          <p:cNvPr id="564" name="Google Shape;564;g39147db6109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9147db6109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a:t>
            </a:r>
            <a:endParaRPr/>
          </a:p>
        </p:txBody>
      </p:sp>
      <p:sp>
        <p:nvSpPr>
          <p:cNvPr id="573" name="Google Shape;573;g39147db6109_0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9147db610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a:t>
            </a:r>
            <a:endParaRPr/>
          </a:p>
        </p:txBody>
      </p:sp>
      <p:sp>
        <p:nvSpPr>
          <p:cNvPr id="580" name="Google Shape;580;g39147db6109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9147db6109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Sai</a:t>
            </a:r>
            <a:endParaRPr/>
          </a:p>
        </p:txBody>
      </p:sp>
      <p:sp>
        <p:nvSpPr>
          <p:cNvPr id="589" name="Google Shape;589;g39147db6109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848b41ab99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Javi</a:t>
            </a:r>
            <a:endParaRPr/>
          </a:p>
        </p:txBody>
      </p:sp>
      <p:sp>
        <p:nvSpPr>
          <p:cNvPr id="216" name="Google Shape;216;g3848b41ab99_1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a977cf12c5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Johannes</a:t>
            </a:r>
            <a:endParaRPr/>
          </a:p>
        </p:txBody>
      </p:sp>
      <p:sp>
        <p:nvSpPr>
          <p:cNvPr id="596" name="Google Shape;596;g3a977cf12c5_0_1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a977cf12c5_0_2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Johannes</a:t>
            </a:r>
            <a:endParaRPr/>
          </a:p>
        </p:txBody>
      </p:sp>
      <p:sp>
        <p:nvSpPr>
          <p:cNvPr id="606" name="Google Shape;606;g3a977cf12c5_0_26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9147db6109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9147db61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Javi and Keni</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9145f796b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Automated testing:</a:t>
            </a:r>
            <a:endParaRPr/>
          </a:p>
          <a:p>
            <a:pPr indent="-298450" lvl="0" marL="457200" rtl="0" algn="l">
              <a:spcBef>
                <a:spcPts val="0"/>
              </a:spcBef>
              <a:spcAft>
                <a:spcPts val="0"/>
              </a:spcAft>
              <a:buSzPts val="1100"/>
              <a:buChar char="-"/>
            </a:pPr>
            <a:r>
              <a:rPr lang="en-US"/>
              <a:t>Ran using github action during the ci pipeline</a:t>
            </a:r>
            <a:endParaRPr/>
          </a:p>
          <a:p>
            <a:pPr indent="-298450" lvl="1" marL="914400" rtl="0" algn="l">
              <a:spcBef>
                <a:spcPts val="0"/>
              </a:spcBef>
              <a:spcAft>
                <a:spcPts val="0"/>
              </a:spcAft>
              <a:buSzPts val="1100"/>
              <a:buChar char="-"/>
            </a:pPr>
            <a:r>
              <a:rPr lang="en-US"/>
              <a:t>When:</a:t>
            </a:r>
            <a:endParaRPr/>
          </a:p>
          <a:p>
            <a:pPr indent="-298450" lvl="2" marL="1371600" rtl="0" algn="l">
              <a:spcBef>
                <a:spcPts val="0"/>
              </a:spcBef>
              <a:spcAft>
                <a:spcPts val="0"/>
              </a:spcAft>
              <a:buSzPts val="1100"/>
              <a:buChar char="-"/>
            </a:pPr>
            <a:r>
              <a:rPr lang="en-US"/>
              <a:t>Everytime a new pr is created against main</a:t>
            </a:r>
            <a:endParaRPr/>
          </a:p>
          <a:p>
            <a:pPr indent="-298450" lvl="2" marL="1371600" rtl="0" algn="l">
              <a:spcBef>
                <a:spcPts val="0"/>
              </a:spcBef>
              <a:spcAft>
                <a:spcPts val="0"/>
              </a:spcAft>
              <a:buSzPts val="1100"/>
              <a:buChar char="-"/>
            </a:pPr>
            <a:r>
              <a:rPr lang="en-US"/>
              <a:t>Everytime there is a new push to any remote branch</a:t>
            </a:r>
            <a:endParaRPr/>
          </a:p>
          <a:p>
            <a:pPr indent="-298450" lvl="1" marL="914400" rtl="0" algn="l">
              <a:spcBef>
                <a:spcPts val="0"/>
              </a:spcBef>
              <a:spcAft>
                <a:spcPts val="0"/>
              </a:spcAft>
              <a:buSzPts val="1100"/>
              <a:buChar char="-"/>
            </a:pPr>
            <a:r>
              <a:rPr lang="en-US"/>
              <a:t>Where:w</a:t>
            </a:r>
            <a:endParaRPr/>
          </a:p>
          <a:p>
            <a:pPr indent="-298450" lvl="2" marL="1371600" rtl="0" algn="l">
              <a:spcBef>
                <a:spcPts val="0"/>
              </a:spcBef>
              <a:spcAft>
                <a:spcPts val="0"/>
              </a:spcAft>
              <a:buSzPts val="1100"/>
              <a:buChar char="-"/>
            </a:pPr>
            <a:r>
              <a:rPr lang="en-US"/>
              <a:t>test folders under the code/backend and code/frontend dirs</a:t>
            </a:r>
            <a:endParaRPr/>
          </a:p>
          <a:p>
            <a:pPr indent="-298450" lvl="1" marL="914400" rtl="0" algn="l">
              <a:spcBef>
                <a:spcPts val="0"/>
              </a:spcBef>
              <a:spcAft>
                <a:spcPts val="0"/>
              </a:spcAft>
              <a:buSzPts val="1100"/>
              <a:buChar char="-"/>
            </a:pPr>
            <a:r>
              <a:rPr lang="en-US"/>
              <a:t>Why:</a:t>
            </a:r>
            <a:endParaRPr/>
          </a:p>
          <a:p>
            <a:pPr indent="-298450" lvl="2" marL="1371600" rtl="0" algn="l">
              <a:spcBef>
                <a:spcPts val="0"/>
              </a:spcBef>
              <a:spcAft>
                <a:spcPts val="0"/>
              </a:spcAft>
              <a:buSzPts val="1100"/>
              <a:buChar char="-"/>
            </a:pPr>
            <a:r>
              <a:rPr lang="en-US"/>
              <a:t>Ensure new functionality does not break existing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2" name="Google Shape;622;g39145f796b1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a977cf12c5_0_2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Javi / Keni</a:t>
            </a:r>
            <a:endParaRPr/>
          </a:p>
          <a:p>
            <a:pPr indent="0" lvl="0" marL="0" rtl="0" algn="l">
              <a:spcBef>
                <a:spcPts val="0"/>
              </a:spcBef>
              <a:spcAft>
                <a:spcPts val="0"/>
              </a:spcAft>
              <a:buNone/>
            </a:pPr>
            <a:r>
              <a:rPr lang="en-US"/>
              <a:t>Automated testing:</a:t>
            </a:r>
            <a:endParaRPr/>
          </a:p>
          <a:p>
            <a:pPr indent="-298450" lvl="0" marL="457200" rtl="0" algn="l">
              <a:spcBef>
                <a:spcPts val="0"/>
              </a:spcBef>
              <a:spcAft>
                <a:spcPts val="0"/>
              </a:spcAft>
              <a:buSzPts val="1100"/>
              <a:buChar char="-"/>
            </a:pPr>
            <a:r>
              <a:rPr lang="en-US"/>
              <a:t>Ran using github action during the ci pipeline</a:t>
            </a:r>
            <a:endParaRPr/>
          </a:p>
          <a:p>
            <a:pPr indent="-298450" lvl="1" marL="914400" rtl="0" algn="l">
              <a:spcBef>
                <a:spcPts val="0"/>
              </a:spcBef>
              <a:spcAft>
                <a:spcPts val="0"/>
              </a:spcAft>
              <a:buSzPts val="1100"/>
              <a:buChar char="-"/>
            </a:pPr>
            <a:r>
              <a:rPr lang="en-US"/>
              <a:t>When:</a:t>
            </a:r>
            <a:endParaRPr/>
          </a:p>
          <a:p>
            <a:pPr indent="-298450" lvl="2" marL="1371600" rtl="0" algn="l">
              <a:spcBef>
                <a:spcPts val="0"/>
              </a:spcBef>
              <a:spcAft>
                <a:spcPts val="0"/>
              </a:spcAft>
              <a:buSzPts val="1100"/>
              <a:buChar char="-"/>
            </a:pPr>
            <a:r>
              <a:rPr lang="en-US"/>
              <a:t>Everytime a new pr is created against main</a:t>
            </a:r>
            <a:endParaRPr/>
          </a:p>
          <a:p>
            <a:pPr indent="-298450" lvl="2" marL="1371600" rtl="0" algn="l">
              <a:spcBef>
                <a:spcPts val="0"/>
              </a:spcBef>
              <a:spcAft>
                <a:spcPts val="0"/>
              </a:spcAft>
              <a:buSzPts val="1100"/>
              <a:buChar char="-"/>
            </a:pPr>
            <a:r>
              <a:rPr lang="en-US"/>
              <a:t>Everytime there is a new push to any remote branch</a:t>
            </a:r>
            <a:endParaRPr/>
          </a:p>
          <a:p>
            <a:pPr indent="-298450" lvl="1" marL="914400" rtl="0" algn="l">
              <a:spcBef>
                <a:spcPts val="0"/>
              </a:spcBef>
              <a:spcAft>
                <a:spcPts val="0"/>
              </a:spcAft>
              <a:buSzPts val="1100"/>
              <a:buChar char="-"/>
            </a:pPr>
            <a:r>
              <a:rPr lang="en-US"/>
              <a:t>Where:w</a:t>
            </a:r>
            <a:endParaRPr/>
          </a:p>
          <a:p>
            <a:pPr indent="-298450" lvl="2" marL="1371600" rtl="0" algn="l">
              <a:spcBef>
                <a:spcPts val="0"/>
              </a:spcBef>
              <a:spcAft>
                <a:spcPts val="0"/>
              </a:spcAft>
              <a:buSzPts val="1100"/>
              <a:buChar char="-"/>
            </a:pPr>
            <a:r>
              <a:rPr lang="en-US"/>
              <a:t>test folders under the code/backend and code/frontend dirs</a:t>
            </a:r>
            <a:endParaRPr/>
          </a:p>
          <a:p>
            <a:pPr indent="-298450" lvl="1" marL="914400" rtl="0" algn="l">
              <a:spcBef>
                <a:spcPts val="0"/>
              </a:spcBef>
              <a:spcAft>
                <a:spcPts val="0"/>
              </a:spcAft>
              <a:buSzPts val="1100"/>
              <a:buChar char="-"/>
            </a:pPr>
            <a:r>
              <a:rPr lang="en-US"/>
              <a:t>Why:</a:t>
            </a:r>
            <a:endParaRPr/>
          </a:p>
          <a:p>
            <a:pPr indent="-298450" lvl="2" marL="1371600" rtl="0" algn="l">
              <a:spcBef>
                <a:spcPts val="0"/>
              </a:spcBef>
              <a:spcAft>
                <a:spcPts val="0"/>
              </a:spcAft>
              <a:buSzPts val="1100"/>
              <a:buChar char="-"/>
            </a:pPr>
            <a:r>
              <a:rPr lang="en-US"/>
              <a:t>Ensure new functionality does not break existing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3" name="Google Shape;633;g3a977cf12c5_0_24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a977cf12c5_0_2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Keni</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Manual testing:</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Ran by QA leader</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When:</a:t>
            </a:r>
            <a:endParaRPr>
              <a:solidFill>
                <a:schemeClr val="dk1"/>
              </a:solidFill>
            </a:endParaRPr>
          </a:p>
          <a:p>
            <a:pPr indent="-298450" lvl="2" marL="1371600" rtl="0" algn="l">
              <a:spcBef>
                <a:spcPts val="0"/>
              </a:spcBef>
              <a:spcAft>
                <a:spcPts val="0"/>
              </a:spcAft>
              <a:buClr>
                <a:schemeClr val="dk1"/>
              </a:buClr>
              <a:buSzPts val="1100"/>
              <a:buChar char="-"/>
            </a:pPr>
            <a:r>
              <a:rPr lang="en-US">
                <a:solidFill>
                  <a:schemeClr val="dk1"/>
                </a:solidFill>
              </a:rPr>
              <a:t>Week iteration is done</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Where:</a:t>
            </a:r>
            <a:endParaRPr>
              <a:solidFill>
                <a:schemeClr val="dk1"/>
              </a:solidFill>
            </a:endParaRPr>
          </a:p>
          <a:p>
            <a:pPr indent="-298450" lvl="2" marL="1371600" rtl="0" algn="l">
              <a:spcBef>
                <a:spcPts val="0"/>
              </a:spcBef>
              <a:spcAft>
                <a:spcPts val="0"/>
              </a:spcAft>
              <a:buClr>
                <a:schemeClr val="dk1"/>
              </a:buClr>
              <a:buSzPts val="1100"/>
              <a:buChar char="-"/>
            </a:pPr>
            <a:r>
              <a:rPr lang="en-US">
                <a:solidFill>
                  <a:schemeClr val="dk1"/>
                </a:solidFill>
              </a:rPr>
              <a:t>localhosted full stack application</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Why:</a:t>
            </a:r>
            <a:endParaRPr>
              <a:solidFill>
                <a:schemeClr val="dk1"/>
              </a:solidFill>
            </a:endParaRPr>
          </a:p>
          <a:p>
            <a:pPr indent="-298450" lvl="2" marL="1371600" rtl="0" algn="l">
              <a:spcBef>
                <a:spcPts val="0"/>
              </a:spcBef>
              <a:spcAft>
                <a:spcPts val="0"/>
              </a:spcAft>
              <a:buClr>
                <a:schemeClr val="dk1"/>
              </a:buClr>
              <a:buSzPts val="1100"/>
              <a:buChar char="-"/>
            </a:pPr>
            <a:r>
              <a:rPr lang="en-US">
                <a:solidFill>
                  <a:schemeClr val="dk1"/>
                </a:solidFill>
              </a:rPr>
              <a:t>Ensure end to end functionality</a:t>
            </a:r>
            <a:endParaRPr/>
          </a:p>
        </p:txBody>
      </p:sp>
      <p:sp>
        <p:nvSpPr>
          <p:cNvPr id="644" name="Google Shape;644;g3a977cf12c5_0_24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91587c6ba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Keni</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Manual testing:</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Ran by QA leader</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When:</a:t>
            </a:r>
            <a:endParaRPr>
              <a:solidFill>
                <a:schemeClr val="dk1"/>
              </a:solidFill>
            </a:endParaRPr>
          </a:p>
          <a:p>
            <a:pPr indent="-298450" lvl="2" marL="1371600" rtl="0" algn="l">
              <a:spcBef>
                <a:spcPts val="0"/>
              </a:spcBef>
              <a:spcAft>
                <a:spcPts val="0"/>
              </a:spcAft>
              <a:buClr>
                <a:schemeClr val="dk1"/>
              </a:buClr>
              <a:buSzPts val="1100"/>
              <a:buChar char="-"/>
            </a:pPr>
            <a:r>
              <a:rPr lang="en-US">
                <a:solidFill>
                  <a:schemeClr val="dk1"/>
                </a:solidFill>
              </a:rPr>
              <a:t>Week iteration is done</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Where:</a:t>
            </a:r>
            <a:endParaRPr>
              <a:solidFill>
                <a:schemeClr val="dk1"/>
              </a:solidFill>
            </a:endParaRPr>
          </a:p>
          <a:p>
            <a:pPr indent="-298450" lvl="2" marL="1371600" rtl="0" algn="l">
              <a:spcBef>
                <a:spcPts val="0"/>
              </a:spcBef>
              <a:spcAft>
                <a:spcPts val="0"/>
              </a:spcAft>
              <a:buClr>
                <a:schemeClr val="dk1"/>
              </a:buClr>
              <a:buSzPts val="1100"/>
              <a:buChar char="-"/>
            </a:pPr>
            <a:r>
              <a:rPr lang="en-US">
                <a:solidFill>
                  <a:schemeClr val="dk1"/>
                </a:solidFill>
              </a:rPr>
              <a:t>localhosted full stack application</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Why:</a:t>
            </a:r>
            <a:endParaRPr>
              <a:solidFill>
                <a:schemeClr val="dk1"/>
              </a:solidFill>
            </a:endParaRPr>
          </a:p>
          <a:p>
            <a:pPr indent="-298450" lvl="2" marL="1371600" rtl="0" algn="l">
              <a:spcBef>
                <a:spcPts val="0"/>
              </a:spcBef>
              <a:spcAft>
                <a:spcPts val="0"/>
              </a:spcAft>
              <a:buClr>
                <a:schemeClr val="dk1"/>
              </a:buClr>
              <a:buSzPts val="1100"/>
              <a:buChar char="-"/>
            </a:pPr>
            <a:r>
              <a:rPr lang="en-US">
                <a:solidFill>
                  <a:schemeClr val="dk1"/>
                </a:solidFill>
              </a:rPr>
              <a:t>Ensure end to end functionality</a:t>
            </a:r>
            <a:endParaRPr/>
          </a:p>
        </p:txBody>
      </p:sp>
      <p:sp>
        <p:nvSpPr>
          <p:cNvPr id="655" name="Google Shape;655;g391587c6ba4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9147db610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666" name="Google Shape;666;g39147db6109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a977cf12c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 and Shreya</a:t>
            </a:r>
            <a:endParaRPr/>
          </a:p>
        </p:txBody>
      </p:sp>
      <p:sp>
        <p:nvSpPr>
          <p:cNvPr id="242" name="Google Shape;242;g3a977cf12c5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aced7b9ac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Shreya</a:t>
            </a:r>
            <a:endParaRPr/>
          </a:p>
        </p:txBody>
      </p:sp>
      <p:sp>
        <p:nvSpPr>
          <p:cNvPr id="252" name="Google Shape;252;g3aced7b9acf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aced7b9ac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Shreya</a:t>
            </a:r>
            <a:endParaRPr/>
          </a:p>
        </p:txBody>
      </p:sp>
      <p:sp>
        <p:nvSpPr>
          <p:cNvPr id="265" name="Google Shape;265;g3aced7b9acf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a977cf12c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p:txBody>
      </p:sp>
      <p:sp>
        <p:nvSpPr>
          <p:cNvPr id="277" name="Google Shape;277;g3a977cf12c5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aced7b9a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Saniya</a:t>
            </a:r>
            <a:endParaRPr/>
          </a:p>
        </p:txBody>
      </p:sp>
      <p:sp>
        <p:nvSpPr>
          <p:cNvPr id="290" name="Google Shape;290;g3aced7b9acf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4" name="Shape 114"/>
        <p:cNvGrpSpPr/>
        <p:nvPr/>
      </p:nvGrpSpPr>
      <p:grpSpPr>
        <a:xfrm>
          <a:off x="0" y="0"/>
          <a:ext cx="0" cy="0"/>
          <a:chOff x="0" y="0"/>
          <a:chExt cx="0" cy="0"/>
        </a:xfrm>
      </p:grpSpPr>
      <p:sp>
        <p:nvSpPr>
          <p:cNvPr id="115" name="Google Shape;115;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7" name="Google Shape;11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0" name="Shape 120"/>
        <p:cNvGrpSpPr/>
        <p:nvPr/>
      </p:nvGrpSpPr>
      <p:grpSpPr>
        <a:xfrm>
          <a:off x="0" y="0"/>
          <a:ext cx="0" cy="0"/>
          <a:chOff x="0" y="0"/>
          <a:chExt cx="0" cy="0"/>
        </a:xfrm>
      </p:grpSpPr>
      <p:sp>
        <p:nvSpPr>
          <p:cNvPr id="121" name="Google Shape;121;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 name="Shape 126"/>
        <p:cNvGrpSpPr/>
        <p:nvPr/>
      </p:nvGrpSpPr>
      <p:grpSpPr>
        <a:xfrm>
          <a:off x="0" y="0"/>
          <a:ext cx="0" cy="0"/>
          <a:chOff x="0" y="0"/>
          <a:chExt cx="0" cy="0"/>
        </a:xfrm>
      </p:grpSpPr>
      <p:sp>
        <p:nvSpPr>
          <p:cNvPr id="127" name="Google Shape;127;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29" name="Google Shape;129;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 name="Shape 132"/>
        <p:cNvGrpSpPr/>
        <p:nvPr/>
      </p:nvGrpSpPr>
      <p:grpSpPr>
        <a:xfrm>
          <a:off x="0" y="0"/>
          <a:ext cx="0" cy="0"/>
          <a:chOff x="0" y="0"/>
          <a:chExt cx="0" cy="0"/>
        </a:xfrm>
      </p:grpSpPr>
      <p:sp>
        <p:nvSpPr>
          <p:cNvPr id="133" name="Google Shape;133;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35" name="Google Shape;135;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36" name="Google Shape;136;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9" name="Shape 139"/>
        <p:cNvGrpSpPr/>
        <p:nvPr/>
      </p:nvGrpSpPr>
      <p:grpSpPr>
        <a:xfrm>
          <a:off x="0" y="0"/>
          <a:ext cx="0" cy="0"/>
          <a:chOff x="0" y="0"/>
          <a:chExt cx="0" cy="0"/>
        </a:xfrm>
      </p:grpSpPr>
      <p:sp>
        <p:nvSpPr>
          <p:cNvPr id="140" name="Google Shape;14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2" name="Google Shape;142;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3" name="Google Shape;143;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4" name="Google Shape;144;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5" name="Google Shape;145;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3" name="Shape 153"/>
        <p:cNvGrpSpPr/>
        <p:nvPr/>
      </p:nvGrpSpPr>
      <p:grpSpPr>
        <a:xfrm>
          <a:off x="0" y="0"/>
          <a:ext cx="0" cy="0"/>
          <a:chOff x="0" y="0"/>
          <a:chExt cx="0" cy="0"/>
        </a:xfrm>
      </p:grpSpPr>
      <p:sp>
        <p:nvSpPr>
          <p:cNvPr id="154" name="Google Shape;154;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56" name="Google Shape;156;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7" name="Google Shape;15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0" name="Shape 160"/>
        <p:cNvGrpSpPr/>
        <p:nvPr/>
      </p:nvGrpSpPr>
      <p:grpSpPr>
        <a:xfrm>
          <a:off x="0" y="0"/>
          <a:ext cx="0" cy="0"/>
          <a:chOff x="0" y="0"/>
          <a:chExt cx="0" cy="0"/>
        </a:xfrm>
      </p:grpSpPr>
      <p:sp>
        <p:nvSpPr>
          <p:cNvPr id="161" name="Google Shape;161;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18"/>
          <p:cNvSpPr/>
          <p:nvPr>
            <p:ph idx="2" type="pic"/>
          </p:nvPr>
        </p:nvSpPr>
        <p:spPr>
          <a:xfrm>
            <a:off x="1792288" y="612775"/>
            <a:ext cx="5486400" cy="4114800"/>
          </a:xfrm>
          <a:prstGeom prst="rect">
            <a:avLst/>
          </a:prstGeom>
          <a:noFill/>
          <a:ln>
            <a:noFill/>
          </a:ln>
        </p:spPr>
      </p:sp>
      <p:sp>
        <p:nvSpPr>
          <p:cNvPr id="163" name="Google Shape;163;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64" name="Google Shape;16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7" name="Shape 167"/>
        <p:cNvGrpSpPr/>
        <p:nvPr/>
      </p:nvGrpSpPr>
      <p:grpSpPr>
        <a:xfrm>
          <a:off x="0" y="0"/>
          <a:ext cx="0" cy="0"/>
          <a:chOff x="0" y="0"/>
          <a:chExt cx="0" cy="0"/>
        </a:xfrm>
      </p:grpSpPr>
      <p:sp>
        <p:nvSpPr>
          <p:cNvPr id="168" name="Google Shape;16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0" name="Google Shape;17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 name="Google Shape;17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CUSTOM_7">
    <p:spTree>
      <p:nvGrpSpPr>
        <p:cNvPr id="9" name="Shape 9"/>
        <p:cNvGrpSpPr/>
        <p:nvPr/>
      </p:nvGrpSpPr>
      <p:grpSpPr>
        <a:xfrm>
          <a:off x="0" y="0"/>
          <a:ext cx="0" cy="0"/>
          <a:chOff x="0" y="0"/>
          <a:chExt cx="0" cy="0"/>
        </a:xfrm>
      </p:grpSpPr>
      <p:sp>
        <p:nvSpPr>
          <p:cNvPr id="10" name="Google Shape;10;p3"/>
          <p:cNvSpPr txBox="1"/>
          <p:nvPr>
            <p:ph type="title"/>
          </p:nvPr>
        </p:nvSpPr>
        <p:spPr>
          <a:xfrm>
            <a:off x="457200" y="274638"/>
            <a:ext cx="8229600" cy="1143000"/>
          </a:xfrm>
          <a:prstGeom prst="rect">
            <a:avLst/>
          </a:prstGeom>
        </p:spPr>
        <p:txBody>
          <a:bodyPr anchorCtr="0" anchor="t" bIns="0" lIns="0" spcFirstLastPara="1" rIns="0" wrap="square" tIns="0">
            <a:noAutofit/>
          </a:bodyPr>
          <a:lstStyle>
            <a:lvl1pPr lvl="0">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11" name="Shape 11"/>
        <p:cNvGrpSpPr/>
        <p:nvPr/>
      </p:nvGrpSpPr>
      <p:grpSpPr>
        <a:xfrm>
          <a:off x="0" y="0"/>
          <a:ext cx="0" cy="0"/>
          <a:chOff x="0" y="0"/>
          <a:chExt cx="0" cy="0"/>
        </a:xfrm>
      </p:grpSpPr>
      <p:cxnSp>
        <p:nvCxnSpPr>
          <p:cNvPr id="12" name="Google Shape;12;p4"/>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grpSp>
        <p:nvGrpSpPr>
          <p:cNvPr id="13" name="Google Shape;13;p4"/>
          <p:cNvGrpSpPr/>
          <p:nvPr/>
        </p:nvGrpSpPr>
        <p:grpSpPr>
          <a:xfrm>
            <a:off x="1150537" y="3072847"/>
            <a:ext cx="15987030" cy="4104430"/>
            <a:chOff x="0" y="-38100"/>
            <a:chExt cx="4210548" cy="1080995"/>
          </a:xfrm>
        </p:grpSpPr>
        <p:sp>
          <p:nvSpPr>
            <p:cNvPr id="14" name="Google Shape;14;p4"/>
            <p:cNvSpPr/>
            <p:nvPr/>
          </p:nvSpPr>
          <p:spPr>
            <a:xfrm>
              <a:off x="0" y="0"/>
              <a:ext cx="4210548" cy="1042895"/>
            </a:xfrm>
            <a:custGeom>
              <a:rect b="b" l="l" r="r" t="t"/>
              <a:pathLst>
                <a:path extrusionOk="0" h="1042895" w="4210548">
                  <a:moveTo>
                    <a:pt x="24698" y="0"/>
                  </a:moveTo>
                  <a:lnTo>
                    <a:pt x="4185850" y="0"/>
                  </a:lnTo>
                  <a:cubicBezTo>
                    <a:pt x="4192401" y="0"/>
                    <a:pt x="4198682" y="2602"/>
                    <a:pt x="4203314" y="7234"/>
                  </a:cubicBezTo>
                  <a:cubicBezTo>
                    <a:pt x="4207946" y="11865"/>
                    <a:pt x="4210548" y="18147"/>
                    <a:pt x="4210548" y="24698"/>
                  </a:cubicBezTo>
                  <a:lnTo>
                    <a:pt x="4210548" y="1018197"/>
                  </a:lnTo>
                  <a:cubicBezTo>
                    <a:pt x="4210548" y="1031837"/>
                    <a:pt x="4199491" y="1042895"/>
                    <a:pt x="4185850" y="1042895"/>
                  </a:cubicBezTo>
                  <a:lnTo>
                    <a:pt x="24698" y="1042895"/>
                  </a:lnTo>
                  <a:cubicBezTo>
                    <a:pt x="11057" y="1042895"/>
                    <a:pt x="0" y="1031837"/>
                    <a:pt x="0" y="1018197"/>
                  </a:cubicBezTo>
                  <a:lnTo>
                    <a:pt x="0" y="24698"/>
                  </a:lnTo>
                  <a:cubicBezTo>
                    <a:pt x="0" y="11057"/>
                    <a:pt x="11057" y="0"/>
                    <a:pt x="24698" y="0"/>
                  </a:cubicBezTo>
                  <a:close/>
                </a:path>
              </a:pathLst>
            </a:custGeom>
            <a:solidFill>
              <a:srgbClr val="000000">
                <a:alpha val="0"/>
              </a:srgbClr>
            </a:solidFill>
            <a:ln cap="rnd"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4"/>
            <p:cNvSpPr txBox="1"/>
            <p:nvPr/>
          </p:nvSpPr>
          <p:spPr>
            <a:xfrm>
              <a:off x="0" y="-38100"/>
              <a:ext cx="4210500" cy="108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 name="Google Shape;16;p4"/>
          <p:cNvGrpSpPr/>
          <p:nvPr/>
        </p:nvGrpSpPr>
        <p:grpSpPr>
          <a:xfrm>
            <a:off x="3195187" y="3077087"/>
            <a:ext cx="346172" cy="346172"/>
            <a:chOff x="0" y="0"/>
            <a:chExt cx="812800" cy="812800"/>
          </a:xfrm>
        </p:grpSpPr>
        <p:sp>
          <p:nvSpPr>
            <p:cNvPr id="17" name="Google Shape;1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 name="Google Shape;19;p4"/>
          <p:cNvGrpSpPr/>
          <p:nvPr/>
        </p:nvGrpSpPr>
        <p:grpSpPr>
          <a:xfrm>
            <a:off x="8884372" y="3077087"/>
            <a:ext cx="346172" cy="346172"/>
            <a:chOff x="0" y="0"/>
            <a:chExt cx="812800" cy="812800"/>
          </a:xfrm>
        </p:grpSpPr>
        <p:sp>
          <p:nvSpPr>
            <p:cNvPr id="20" name="Google Shape;2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 name="Google Shape;22;p4"/>
          <p:cNvGrpSpPr/>
          <p:nvPr/>
        </p:nvGrpSpPr>
        <p:grpSpPr>
          <a:xfrm>
            <a:off x="14573557" y="3077087"/>
            <a:ext cx="346172" cy="346172"/>
            <a:chOff x="0" y="0"/>
            <a:chExt cx="812800" cy="812800"/>
          </a:xfrm>
        </p:grpSpPr>
        <p:sp>
          <p:nvSpPr>
            <p:cNvPr id="23" name="Google Shape;2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 name="Google Shape;25;p4"/>
          <p:cNvGrpSpPr/>
          <p:nvPr/>
        </p:nvGrpSpPr>
        <p:grpSpPr>
          <a:xfrm>
            <a:off x="11208633" y="7004165"/>
            <a:ext cx="346172" cy="346172"/>
            <a:chOff x="0" y="0"/>
            <a:chExt cx="812800" cy="812800"/>
          </a:xfrm>
        </p:grpSpPr>
        <p:sp>
          <p:nvSpPr>
            <p:cNvPr id="26" name="Google Shape;2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 name="Google Shape;28;p4"/>
          <p:cNvGrpSpPr/>
          <p:nvPr/>
        </p:nvGrpSpPr>
        <p:grpSpPr>
          <a:xfrm>
            <a:off x="5519624" y="7004165"/>
            <a:ext cx="346172" cy="346172"/>
            <a:chOff x="0" y="0"/>
            <a:chExt cx="812800" cy="812800"/>
          </a:xfrm>
        </p:grpSpPr>
        <p:sp>
          <p:nvSpPr>
            <p:cNvPr id="29" name="Google Shape;2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5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 name="Google Shape;31;p4"/>
          <p:cNvSpPr txBox="1"/>
          <p:nvPr>
            <p:ph idx="1"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
        <p:nvSpPr>
          <p:cNvPr id="32" name="Google Shape;32;p4"/>
          <p:cNvSpPr txBox="1"/>
          <p:nvPr>
            <p:ph idx="2" type="subTitle"/>
          </p:nvPr>
        </p:nvSpPr>
        <p:spPr>
          <a:xfrm>
            <a:off x="3986050" y="749260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33" name="Google Shape;33;p4"/>
          <p:cNvSpPr txBox="1"/>
          <p:nvPr>
            <p:ph idx="3" type="body"/>
          </p:nvPr>
        </p:nvSpPr>
        <p:spPr>
          <a:xfrm>
            <a:off x="3806350" y="834117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
        <p:nvSpPr>
          <p:cNvPr id="34" name="Google Shape;34;p4"/>
          <p:cNvSpPr txBox="1"/>
          <p:nvPr>
            <p:ph idx="4" type="subTitle"/>
          </p:nvPr>
        </p:nvSpPr>
        <p:spPr>
          <a:xfrm>
            <a:off x="9699300" y="749260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35" name="Google Shape;35;p4"/>
          <p:cNvSpPr txBox="1"/>
          <p:nvPr>
            <p:ph idx="5" type="body"/>
          </p:nvPr>
        </p:nvSpPr>
        <p:spPr>
          <a:xfrm>
            <a:off x="9519600" y="829057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
        <p:nvSpPr>
          <p:cNvPr id="36" name="Google Shape;36;p4"/>
          <p:cNvSpPr txBox="1"/>
          <p:nvPr>
            <p:ph type="title"/>
          </p:nvPr>
        </p:nvSpPr>
        <p:spPr>
          <a:xfrm>
            <a:off x="1837550" y="4059025"/>
            <a:ext cx="14487000" cy="2336100"/>
          </a:xfrm>
          <a:prstGeom prst="rect">
            <a:avLst/>
          </a:prstGeom>
        </p:spPr>
        <p:txBody>
          <a:bodyPr anchorCtr="0" anchor="t" bIns="0" lIns="0" spcFirstLastPara="1" rIns="0" wrap="square" tIns="0">
            <a:noAutofit/>
          </a:bodyPr>
          <a:lstStyle>
            <a:lvl1pPr lvl="0" algn="ctr">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6" type="subTitle"/>
          </p:nvPr>
        </p:nvSpPr>
        <p:spPr>
          <a:xfrm>
            <a:off x="1685863" y="118075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38" name="Google Shape;38;p4"/>
          <p:cNvSpPr txBox="1"/>
          <p:nvPr>
            <p:ph idx="7" type="body"/>
          </p:nvPr>
        </p:nvSpPr>
        <p:spPr>
          <a:xfrm>
            <a:off x="1506163" y="202932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
        <p:nvSpPr>
          <p:cNvPr id="39" name="Google Shape;39;p4"/>
          <p:cNvSpPr txBox="1"/>
          <p:nvPr>
            <p:ph idx="8" type="subTitle"/>
          </p:nvPr>
        </p:nvSpPr>
        <p:spPr>
          <a:xfrm>
            <a:off x="7375050" y="118075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40" name="Google Shape;40;p4"/>
          <p:cNvSpPr txBox="1"/>
          <p:nvPr>
            <p:ph idx="9" type="body"/>
          </p:nvPr>
        </p:nvSpPr>
        <p:spPr>
          <a:xfrm>
            <a:off x="7195350" y="202932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
        <p:nvSpPr>
          <p:cNvPr id="41" name="Google Shape;41;p4"/>
          <p:cNvSpPr txBox="1"/>
          <p:nvPr>
            <p:ph idx="13" type="subTitle"/>
          </p:nvPr>
        </p:nvSpPr>
        <p:spPr>
          <a:xfrm>
            <a:off x="13064225" y="1180750"/>
            <a:ext cx="3364800" cy="639900"/>
          </a:xfrm>
          <a:prstGeom prst="rect">
            <a:avLst/>
          </a:prstGeom>
        </p:spPr>
        <p:txBody>
          <a:bodyPr anchorCtr="0" anchor="t" bIns="0" lIns="0" spcFirstLastPara="1" rIns="0" wrap="square" tIns="0">
            <a:noAutofit/>
          </a:bodyPr>
          <a:lstStyle>
            <a:lvl1pPr lvl="0" algn="ctr">
              <a:spcBef>
                <a:spcPts val="640"/>
              </a:spcBef>
              <a:spcAft>
                <a:spcPts val="0"/>
              </a:spcAft>
              <a:buSzPts val="3200"/>
              <a:buNone/>
              <a:defRPr/>
            </a:lvl1pPr>
            <a:lvl2pPr lvl="1" algn="ctr">
              <a:spcBef>
                <a:spcPts val="560"/>
              </a:spcBef>
              <a:spcAft>
                <a:spcPts val="0"/>
              </a:spcAft>
              <a:buSzPts val="2200"/>
              <a:buNone/>
              <a:defRPr/>
            </a:lvl2pPr>
            <a:lvl3pPr lvl="2" algn="ctr">
              <a:spcBef>
                <a:spcPts val="480"/>
              </a:spcBef>
              <a:spcAft>
                <a:spcPts val="0"/>
              </a:spcAft>
              <a:buSzPts val="2200"/>
              <a:buNone/>
              <a:defRPr/>
            </a:lvl3pPr>
            <a:lvl4pPr lvl="3" algn="ctr">
              <a:spcBef>
                <a:spcPts val="400"/>
              </a:spcBef>
              <a:spcAft>
                <a:spcPts val="0"/>
              </a:spcAft>
              <a:buSzPts val="2200"/>
              <a:buNone/>
              <a:defRPr/>
            </a:lvl4pPr>
            <a:lvl5pPr lvl="4" algn="ctr">
              <a:spcBef>
                <a:spcPts val="400"/>
              </a:spcBef>
              <a:spcAft>
                <a:spcPts val="0"/>
              </a:spcAft>
              <a:buSzPts val="2200"/>
              <a:buNone/>
              <a:defRPr/>
            </a:lvl5pPr>
            <a:lvl6pPr lvl="5" algn="ctr">
              <a:spcBef>
                <a:spcPts val="400"/>
              </a:spcBef>
              <a:spcAft>
                <a:spcPts val="0"/>
              </a:spcAft>
              <a:buSzPts val="2200"/>
              <a:buNone/>
              <a:defRPr/>
            </a:lvl6pPr>
            <a:lvl7pPr lvl="6" algn="ctr">
              <a:spcBef>
                <a:spcPts val="400"/>
              </a:spcBef>
              <a:spcAft>
                <a:spcPts val="0"/>
              </a:spcAft>
              <a:buSzPts val="2200"/>
              <a:buNone/>
              <a:defRPr/>
            </a:lvl7pPr>
            <a:lvl8pPr lvl="7" algn="ctr">
              <a:spcBef>
                <a:spcPts val="400"/>
              </a:spcBef>
              <a:spcAft>
                <a:spcPts val="0"/>
              </a:spcAft>
              <a:buSzPts val="2200"/>
              <a:buNone/>
              <a:defRPr/>
            </a:lvl8pPr>
            <a:lvl9pPr lvl="8" algn="ctr">
              <a:spcBef>
                <a:spcPts val="400"/>
              </a:spcBef>
              <a:spcAft>
                <a:spcPts val="0"/>
              </a:spcAft>
              <a:buSzPts val="2200"/>
              <a:buNone/>
              <a:defRPr/>
            </a:lvl9pPr>
          </a:lstStyle>
          <a:p/>
        </p:txBody>
      </p:sp>
      <p:sp>
        <p:nvSpPr>
          <p:cNvPr id="42" name="Google Shape;42;p4"/>
          <p:cNvSpPr txBox="1"/>
          <p:nvPr>
            <p:ph idx="14" type="body"/>
          </p:nvPr>
        </p:nvSpPr>
        <p:spPr>
          <a:xfrm>
            <a:off x="12884525" y="2029325"/>
            <a:ext cx="3724200" cy="639900"/>
          </a:xfrm>
          <a:prstGeom prst="rect">
            <a:avLst/>
          </a:prstGeom>
        </p:spPr>
        <p:txBody>
          <a:bodyPr anchorCtr="0" anchor="t" bIns="0" lIns="0" spcFirstLastPara="1" rIns="0" wrap="square" tIns="0">
            <a:noAutofit/>
          </a:bodyPr>
          <a:lstStyle>
            <a:lvl1pPr indent="-368300" lvl="0" marL="457200" algn="ctr">
              <a:spcBef>
                <a:spcPts val="640"/>
              </a:spcBef>
              <a:spcAft>
                <a:spcPts val="0"/>
              </a:spcAft>
              <a:buSzPts val="2200"/>
              <a:buFont typeface="Inter"/>
              <a:buChar char="•"/>
              <a:defRPr sz="2200">
                <a:latin typeface="Inter"/>
                <a:ea typeface="Inter"/>
                <a:cs typeface="Inter"/>
                <a:sym typeface="Inter"/>
              </a:defRPr>
            </a:lvl1pPr>
            <a:lvl2pPr indent="-368300" lvl="1" marL="914400" algn="ctr">
              <a:spcBef>
                <a:spcPts val="560"/>
              </a:spcBef>
              <a:spcAft>
                <a:spcPts val="0"/>
              </a:spcAft>
              <a:buSzPts val="2200"/>
              <a:buChar char="–"/>
              <a:defRPr/>
            </a:lvl2pPr>
            <a:lvl3pPr indent="-368300" lvl="2" marL="1371600" algn="ctr">
              <a:spcBef>
                <a:spcPts val="480"/>
              </a:spcBef>
              <a:spcAft>
                <a:spcPts val="0"/>
              </a:spcAft>
              <a:buSzPts val="2200"/>
              <a:buChar char="•"/>
              <a:defRPr/>
            </a:lvl3pPr>
            <a:lvl4pPr indent="-368300" lvl="3" marL="1828800" algn="ctr">
              <a:spcBef>
                <a:spcPts val="400"/>
              </a:spcBef>
              <a:spcAft>
                <a:spcPts val="0"/>
              </a:spcAft>
              <a:buSzPts val="2200"/>
              <a:buChar char="–"/>
              <a:defRPr/>
            </a:lvl4pPr>
            <a:lvl5pPr indent="-368300" lvl="4" marL="2286000" algn="ctr">
              <a:spcBef>
                <a:spcPts val="400"/>
              </a:spcBef>
              <a:spcAft>
                <a:spcPts val="0"/>
              </a:spcAft>
              <a:buSzPts val="2200"/>
              <a:buChar char="»"/>
              <a:defRPr/>
            </a:lvl5pPr>
            <a:lvl6pPr indent="-368300" lvl="5" marL="2743200" algn="ctr">
              <a:spcBef>
                <a:spcPts val="400"/>
              </a:spcBef>
              <a:spcAft>
                <a:spcPts val="0"/>
              </a:spcAft>
              <a:buSzPts val="2200"/>
              <a:buChar char="•"/>
              <a:defRPr/>
            </a:lvl6pPr>
            <a:lvl7pPr indent="-368300" lvl="6" marL="3200400" algn="ctr">
              <a:spcBef>
                <a:spcPts val="400"/>
              </a:spcBef>
              <a:spcAft>
                <a:spcPts val="0"/>
              </a:spcAft>
              <a:buSzPts val="2200"/>
              <a:buChar char="•"/>
              <a:defRPr/>
            </a:lvl7pPr>
            <a:lvl8pPr indent="-368300" lvl="7" marL="3657600" algn="ctr">
              <a:spcBef>
                <a:spcPts val="400"/>
              </a:spcBef>
              <a:spcAft>
                <a:spcPts val="0"/>
              </a:spcAft>
              <a:buSzPts val="2200"/>
              <a:buChar char="•"/>
              <a:defRPr/>
            </a:lvl8pPr>
            <a:lvl9pPr indent="-368300" lvl="8" marL="4114800" algn="ctr">
              <a:spcBef>
                <a:spcPts val="400"/>
              </a:spcBef>
              <a:spcAft>
                <a:spcPts val="0"/>
              </a:spcAft>
              <a:buSzPts val="2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43" name="Shape 43"/>
        <p:cNvGrpSpPr/>
        <p:nvPr/>
      </p:nvGrpSpPr>
      <p:grpSpPr>
        <a:xfrm>
          <a:off x="0" y="0"/>
          <a:ext cx="0" cy="0"/>
          <a:chOff x="0" y="0"/>
          <a:chExt cx="0" cy="0"/>
        </a:xfrm>
      </p:grpSpPr>
      <p:sp>
        <p:nvSpPr>
          <p:cNvPr id="44" name="Google Shape;44;p5"/>
          <p:cNvSpPr/>
          <p:nvPr>
            <p:ph idx="2" type="pic"/>
          </p:nvPr>
        </p:nvSpPr>
        <p:spPr>
          <a:xfrm>
            <a:off x="564100" y="753150"/>
            <a:ext cx="2313000" cy="2307000"/>
          </a:xfrm>
          <a:prstGeom prst="rect">
            <a:avLst/>
          </a:prstGeom>
          <a:noFill/>
          <a:ln>
            <a:noFill/>
          </a:ln>
        </p:spPr>
      </p:sp>
      <p:sp>
        <p:nvSpPr>
          <p:cNvPr id="45" name="Google Shape;45;p5"/>
          <p:cNvSpPr/>
          <p:nvPr>
            <p:ph idx="3" type="pic"/>
          </p:nvPr>
        </p:nvSpPr>
        <p:spPr>
          <a:xfrm>
            <a:off x="564100" y="3754600"/>
            <a:ext cx="2313000" cy="2307000"/>
          </a:xfrm>
          <a:prstGeom prst="rect">
            <a:avLst/>
          </a:prstGeom>
          <a:noFill/>
          <a:ln>
            <a:noFill/>
          </a:ln>
        </p:spPr>
      </p:sp>
      <p:sp>
        <p:nvSpPr>
          <p:cNvPr id="46" name="Google Shape;46;p5"/>
          <p:cNvSpPr/>
          <p:nvPr>
            <p:ph idx="4" type="pic"/>
          </p:nvPr>
        </p:nvSpPr>
        <p:spPr>
          <a:xfrm>
            <a:off x="564100" y="6759950"/>
            <a:ext cx="2313000" cy="2307000"/>
          </a:xfrm>
          <a:prstGeom prst="rect">
            <a:avLst/>
          </a:prstGeom>
          <a:noFill/>
          <a:ln>
            <a:noFill/>
          </a:ln>
        </p:spPr>
      </p:sp>
      <p:cxnSp>
        <p:nvCxnSpPr>
          <p:cNvPr id="47" name="Google Shape;47;p5"/>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cxnSp>
        <p:nvCxnSpPr>
          <p:cNvPr id="48" name="Google Shape;48;p5"/>
          <p:cNvCxnSpPr/>
          <p:nvPr/>
        </p:nvCxnSpPr>
        <p:spPr>
          <a:xfrm>
            <a:off x="3210598" y="1028700"/>
            <a:ext cx="2272500" cy="0"/>
          </a:xfrm>
          <a:prstGeom prst="straightConnector1">
            <a:avLst/>
          </a:prstGeom>
          <a:noFill/>
          <a:ln cap="flat" cmpd="sng" w="9525">
            <a:solidFill>
              <a:srgbClr val="FFFFFF"/>
            </a:solidFill>
            <a:prstDash val="solid"/>
            <a:round/>
            <a:headEnd len="sm" w="sm" type="none"/>
            <a:tailEnd len="sm" w="sm" type="none"/>
          </a:ln>
        </p:spPr>
      </p:cxnSp>
      <p:cxnSp>
        <p:nvCxnSpPr>
          <p:cNvPr id="49" name="Google Shape;49;p5"/>
          <p:cNvCxnSpPr/>
          <p:nvPr/>
        </p:nvCxnSpPr>
        <p:spPr>
          <a:xfrm>
            <a:off x="3210598" y="4036935"/>
            <a:ext cx="2272500" cy="0"/>
          </a:xfrm>
          <a:prstGeom prst="straightConnector1">
            <a:avLst/>
          </a:prstGeom>
          <a:noFill/>
          <a:ln cap="flat" cmpd="sng" w="9525">
            <a:solidFill>
              <a:srgbClr val="FFFFFF"/>
            </a:solidFill>
            <a:prstDash val="solid"/>
            <a:round/>
            <a:headEnd len="sm" w="sm" type="none"/>
            <a:tailEnd len="sm" w="sm" type="none"/>
          </a:ln>
        </p:spPr>
      </p:cxnSp>
      <p:cxnSp>
        <p:nvCxnSpPr>
          <p:cNvPr id="50" name="Google Shape;50;p5"/>
          <p:cNvCxnSpPr/>
          <p:nvPr/>
        </p:nvCxnSpPr>
        <p:spPr>
          <a:xfrm>
            <a:off x="3210598" y="7064537"/>
            <a:ext cx="2272500" cy="0"/>
          </a:xfrm>
          <a:prstGeom prst="straightConnector1">
            <a:avLst/>
          </a:prstGeom>
          <a:noFill/>
          <a:ln cap="flat" cmpd="sng" w="9525">
            <a:solidFill>
              <a:srgbClr val="FFFFFF"/>
            </a:solidFill>
            <a:prstDash val="solid"/>
            <a:round/>
            <a:headEnd len="sm" w="sm" type="none"/>
            <a:tailEnd len="sm" w="sm" type="none"/>
          </a:ln>
        </p:spPr>
      </p:cxnSp>
      <p:sp>
        <p:nvSpPr>
          <p:cNvPr id="51" name="Google Shape;51;p5"/>
          <p:cNvSpPr/>
          <p:nvPr/>
        </p:nvSpPr>
        <p:spPr>
          <a:xfrm>
            <a:off x="14810779" y="-3618810"/>
            <a:ext cx="15346573" cy="8229600"/>
          </a:xfrm>
          <a:custGeom>
            <a:rect b="b" l="l" r="r" t="t"/>
            <a:pathLst>
              <a:path extrusionOk="0" h="8229600" w="15346573">
                <a:moveTo>
                  <a:pt x="0" y="0"/>
                </a:moveTo>
                <a:lnTo>
                  <a:pt x="15346573" y="0"/>
                </a:lnTo>
                <a:lnTo>
                  <a:pt x="15346573" y="8229600"/>
                </a:lnTo>
                <a:lnTo>
                  <a:pt x="0" y="82296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5"/>
          <p:cNvSpPr/>
          <p:nvPr/>
        </p:nvSpPr>
        <p:spPr>
          <a:xfrm rot="344346">
            <a:off x="13717665" y="-1312123"/>
            <a:ext cx="4114851" cy="4114851"/>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5"/>
          <p:cNvSpPr txBox="1"/>
          <p:nvPr>
            <p:ph idx="1" type="subTitle"/>
          </p:nvPr>
        </p:nvSpPr>
        <p:spPr>
          <a:xfrm>
            <a:off x="5801400" y="6759850"/>
            <a:ext cx="3150000" cy="7281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54" name="Google Shape;54;p5"/>
          <p:cNvSpPr txBox="1"/>
          <p:nvPr>
            <p:ph idx="5" type="body"/>
          </p:nvPr>
        </p:nvSpPr>
        <p:spPr>
          <a:xfrm>
            <a:off x="5801400" y="7747250"/>
            <a:ext cx="3306000" cy="656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55" name="Google Shape;55;p5"/>
          <p:cNvSpPr txBox="1"/>
          <p:nvPr>
            <p:ph idx="6" type="subTitle"/>
          </p:nvPr>
        </p:nvSpPr>
        <p:spPr>
          <a:xfrm>
            <a:off x="5801400" y="3930475"/>
            <a:ext cx="3150000" cy="7281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56" name="Google Shape;56;p5"/>
          <p:cNvSpPr txBox="1"/>
          <p:nvPr>
            <p:ph idx="7" type="body"/>
          </p:nvPr>
        </p:nvSpPr>
        <p:spPr>
          <a:xfrm>
            <a:off x="5801400" y="4917875"/>
            <a:ext cx="3306000" cy="656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57" name="Google Shape;57;p5"/>
          <p:cNvSpPr txBox="1"/>
          <p:nvPr>
            <p:ph idx="8" type="subTitle"/>
          </p:nvPr>
        </p:nvSpPr>
        <p:spPr>
          <a:xfrm>
            <a:off x="5801400" y="731175"/>
            <a:ext cx="3150000" cy="7281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58" name="Google Shape;58;p5"/>
          <p:cNvSpPr txBox="1"/>
          <p:nvPr>
            <p:ph idx="9" type="body"/>
          </p:nvPr>
        </p:nvSpPr>
        <p:spPr>
          <a:xfrm>
            <a:off x="5801400" y="1718575"/>
            <a:ext cx="3306000" cy="656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59" name="Google Shape;59;p5"/>
          <p:cNvSpPr txBox="1"/>
          <p:nvPr>
            <p:ph idx="13" type="body"/>
          </p:nvPr>
        </p:nvSpPr>
        <p:spPr>
          <a:xfrm>
            <a:off x="10477325" y="5269825"/>
            <a:ext cx="7202400" cy="3887100"/>
          </a:xfrm>
          <a:prstGeom prst="rect">
            <a:avLst/>
          </a:prstGeom>
        </p:spPr>
        <p:txBody>
          <a:bodyPr anchorCtr="0" anchor="t" bIns="0" lIns="0" spcFirstLastPara="1" rIns="0" wrap="square" tIns="0">
            <a:noAutofit/>
          </a:bodyPr>
          <a:lstStyle>
            <a:lvl1pPr indent="-368300" lvl="0" marL="457200" algn="r">
              <a:spcBef>
                <a:spcPts val="640"/>
              </a:spcBef>
              <a:spcAft>
                <a:spcPts val="0"/>
              </a:spcAft>
              <a:buSzPts val="2200"/>
              <a:buFont typeface="Inter"/>
              <a:buChar char="•"/>
              <a:defRPr sz="2200">
                <a:latin typeface="Inter"/>
                <a:ea typeface="Inter"/>
                <a:cs typeface="Inter"/>
                <a:sym typeface="Inter"/>
              </a:defRPr>
            </a:lvl1pPr>
            <a:lvl2pPr indent="-368300" lvl="1" marL="914400" algn="r">
              <a:spcBef>
                <a:spcPts val="560"/>
              </a:spcBef>
              <a:spcAft>
                <a:spcPts val="0"/>
              </a:spcAft>
              <a:buSzPts val="2200"/>
              <a:buChar char="–"/>
              <a:defRPr/>
            </a:lvl2pPr>
            <a:lvl3pPr indent="-368300" lvl="2" marL="1371600" algn="r">
              <a:spcBef>
                <a:spcPts val="480"/>
              </a:spcBef>
              <a:spcAft>
                <a:spcPts val="0"/>
              </a:spcAft>
              <a:buSzPts val="2200"/>
              <a:buChar char="•"/>
              <a:defRPr/>
            </a:lvl3pPr>
            <a:lvl4pPr indent="-368300" lvl="3" marL="1828800" algn="r">
              <a:spcBef>
                <a:spcPts val="400"/>
              </a:spcBef>
              <a:spcAft>
                <a:spcPts val="0"/>
              </a:spcAft>
              <a:buSzPts val="2200"/>
              <a:buChar char="–"/>
              <a:defRPr/>
            </a:lvl4pPr>
            <a:lvl5pPr indent="-368300" lvl="4" marL="2286000" algn="r">
              <a:spcBef>
                <a:spcPts val="400"/>
              </a:spcBef>
              <a:spcAft>
                <a:spcPts val="0"/>
              </a:spcAft>
              <a:buSzPts val="2200"/>
              <a:buChar char="»"/>
              <a:defRPr/>
            </a:lvl5pPr>
            <a:lvl6pPr indent="-368300" lvl="5" marL="2743200" algn="r">
              <a:spcBef>
                <a:spcPts val="400"/>
              </a:spcBef>
              <a:spcAft>
                <a:spcPts val="0"/>
              </a:spcAft>
              <a:buSzPts val="2200"/>
              <a:buChar char="•"/>
              <a:defRPr/>
            </a:lvl6pPr>
            <a:lvl7pPr indent="-368300" lvl="6" marL="3200400" algn="r">
              <a:spcBef>
                <a:spcPts val="400"/>
              </a:spcBef>
              <a:spcAft>
                <a:spcPts val="0"/>
              </a:spcAft>
              <a:buSzPts val="2200"/>
              <a:buChar char="•"/>
              <a:defRPr/>
            </a:lvl7pPr>
            <a:lvl8pPr indent="-368300" lvl="7" marL="3657600" algn="r">
              <a:spcBef>
                <a:spcPts val="400"/>
              </a:spcBef>
              <a:spcAft>
                <a:spcPts val="0"/>
              </a:spcAft>
              <a:buSzPts val="2200"/>
              <a:buChar char="•"/>
              <a:defRPr/>
            </a:lvl8pPr>
            <a:lvl9pPr indent="-368300" lvl="8" marL="4114800" algn="r">
              <a:spcBef>
                <a:spcPts val="400"/>
              </a:spcBef>
              <a:spcAft>
                <a:spcPts val="0"/>
              </a:spcAft>
              <a:buSzPts val="2200"/>
              <a:buChar char="•"/>
              <a:defRPr/>
            </a:lvl9pPr>
          </a:lstStyle>
          <a:p/>
        </p:txBody>
      </p:sp>
      <p:sp>
        <p:nvSpPr>
          <p:cNvPr id="60" name="Google Shape;60;p5"/>
          <p:cNvSpPr txBox="1"/>
          <p:nvPr>
            <p:ph idx="14" type="subTitle"/>
          </p:nvPr>
        </p:nvSpPr>
        <p:spPr>
          <a:xfrm>
            <a:off x="10477325" y="3678375"/>
            <a:ext cx="7186200" cy="1378200"/>
          </a:xfrm>
          <a:prstGeom prst="rect">
            <a:avLst/>
          </a:prstGeom>
        </p:spPr>
        <p:txBody>
          <a:bodyPr anchorCtr="0" anchor="t" bIns="0" lIns="0" spcFirstLastPara="1" rIns="0" wrap="square" tIns="0">
            <a:noAutofit/>
          </a:bodyPr>
          <a:lstStyle>
            <a:lvl1pPr lvl="0" algn="r">
              <a:spcBef>
                <a:spcPts val="640"/>
              </a:spcBef>
              <a:spcAft>
                <a:spcPts val="0"/>
              </a:spcAft>
              <a:buSzPts val="7500"/>
              <a:buNone/>
              <a:defRPr sz="7500"/>
            </a:lvl1pPr>
            <a:lvl2pPr lvl="1" algn="r">
              <a:spcBef>
                <a:spcPts val="560"/>
              </a:spcBef>
              <a:spcAft>
                <a:spcPts val="0"/>
              </a:spcAft>
              <a:buSzPts val="7500"/>
              <a:buNone/>
              <a:defRPr sz="7500"/>
            </a:lvl2pPr>
            <a:lvl3pPr lvl="2" algn="r">
              <a:spcBef>
                <a:spcPts val="480"/>
              </a:spcBef>
              <a:spcAft>
                <a:spcPts val="0"/>
              </a:spcAft>
              <a:buSzPts val="7500"/>
              <a:buNone/>
              <a:defRPr sz="7500"/>
            </a:lvl3pPr>
            <a:lvl4pPr lvl="3" algn="r">
              <a:spcBef>
                <a:spcPts val="400"/>
              </a:spcBef>
              <a:spcAft>
                <a:spcPts val="0"/>
              </a:spcAft>
              <a:buSzPts val="7500"/>
              <a:buNone/>
              <a:defRPr sz="7500"/>
            </a:lvl4pPr>
            <a:lvl5pPr lvl="4" algn="r">
              <a:spcBef>
                <a:spcPts val="400"/>
              </a:spcBef>
              <a:spcAft>
                <a:spcPts val="0"/>
              </a:spcAft>
              <a:buSzPts val="7500"/>
              <a:buNone/>
              <a:defRPr sz="7500"/>
            </a:lvl5pPr>
            <a:lvl6pPr lvl="5" algn="r">
              <a:spcBef>
                <a:spcPts val="400"/>
              </a:spcBef>
              <a:spcAft>
                <a:spcPts val="0"/>
              </a:spcAft>
              <a:buSzPts val="7500"/>
              <a:buNone/>
              <a:defRPr sz="7500"/>
            </a:lvl6pPr>
            <a:lvl7pPr lvl="6" algn="r">
              <a:spcBef>
                <a:spcPts val="400"/>
              </a:spcBef>
              <a:spcAft>
                <a:spcPts val="0"/>
              </a:spcAft>
              <a:buSzPts val="7500"/>
              <a:buNone/>
              <a:defRPr sz="7500"/>
            </a:lvl7pPr>
            <a:lvl8pPr lvl="7" algn="r">
              <a:spcBef>
                <a:spcPts val="400"/>
              </a:spcBef>
              <a:spcAft>
                <a:spcPts val="0"/>
              </a:spcAft>
              <a:buSzPts val="7500"/>
              <a:buNone/>
              <a:defRPr sz="7500"/>
            </a:lvl8pPr>
            <a:lvl9pPr lvl="8" algn="r">
              <a:spcBef>
                <a:spcPts val="400"/>
              </a:spcBef>
              <a:spcAft>
                <a:spcPts val="0"/>
              </a:spcAft>
              <a:buSzPts val="7500"/>
              <a:buNone/>
              <a:defRPr sz="7500"/>
            </a:lvl9pPr>
          </a:lstStyle>
          <a:p/>
        </p:txBody>
      </p:sp>
      <p:sp>
        <p:nvSpPr>
          <p:cNvPr id="61" name="Google Shape;61;p5"/>
          <p:cNvSpPr txBox="1"/>
          <p:nvPr>
            <p:ph idx="15"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62" name="Shape 62"/>
        <p:cNvGrpSpPr/>
        <p:nvPr/>
      </p:nvGrpSpPr>
      <p:grpSpPr>
        <a:xfrm>
          <a:off x="0" y="0"/>
          <a:ext cx="0" cy="0"/>
          <a:chOff x="0" y="0"/>
          <a:chExt cx="0" cy="0"/>
        </a:xfrm>
      </p:grpSpPr>
      <p:sp>
        <p:nvSpPr>
          <p:cNvPr id="63" name="Google Shape;63;p6"/>
          <p:cNvSpPr/>
          <p:nvPr>
            <p:ph idx="2" type="pic"/>
          </p:nvPr>
        </p:nvSpPr>
        <p:spPr>
          <a:xfrm>
            <a:off x="373925" y="2155850"/>
            <a:ext cx="17538900" cy="2185500"/>
          </a:xfrm>
          <a:prstGeom prst="rect">
            <a:avLst/>
          </a:prstGeom>
          <a:noFill/>
          <a:ln>
            <a:noFill/>
          </a:ln>
        </p:spPr>
      </p:sp>
      <p:sp>
        <p:nvSpPr>
          <p:cNvPr id="64" name="Google Shape;64;p6"/>
          <p:cNvSpPr/>
          <p:nvPr>
            <p:ph idx="3" type="pic"/>
          </p:nvPr>
        </p:nvSpPr>
        <p:spPr>
          <a:xfrm>
            <a:off x="374550" y="4641775"/>
            <a:ext cx="17538900" cy="2185500"/>
          </a:xfrm>
          <a:prstGeom prst="rect">
            <a:avLst/>
          </a:prstGeom>
          <a:noFill/>
          <a:ln>
            <a:noFill/>
          </a:ln>
        </p:spPr>
      </p:sp>
      <p:sp>
        <p:nvSpPr>
          <p:cNvPr id="65" name="Google Shape;65;p6"/>
          <p:cNvSpPr/>
          <p:nvPr>
            <p:ph idx="4" type="pic"/>
          </p:nvPr>
        </p:nvSpPr>
        <p:spPr>
          <a:xfrm>
            <a:off x="374550" y="7119775"/>
            <a:ext cx="17538900" cy="2185500"/>
          </a:xfrm>
          <a:prstGeom prst="rect">
            <a:avLst/>
          </a:prstGeom>
          <a:noFill/>
          <a:ln>
            <a:noFill/>
          </a:ln>
        </p:spPr>
      </p:sp>
      <p:cxnSp>
        <p:nvCxnSpPr>
          <p:cNvPr id="66" name="Google Shape;66;p6"/>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67" name="Google Shape;67;p6"/>
          <p:cNvSpPr txBox="1"/>
          <p:nvPr>
            <p:ph idx="1"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
        <p:nvSpPr>
          <p:cNvPr id="68" name="Google Shape;68;p6"/>
          <p:cNvSpPr txBox="1"/>
          <p:nvPr>
            <p:ph idx="5" type="body"/>
          </p:nvPr>
        </p:nvSpPr>
        <p:spPr>
          <a:xfrm>
            <a:off x="374550" y="1417525"/>
            <a:ext cx="96144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69" name="Google Shape;69;p6"/>
          <p:cNvSpPr txBox="1"/>
          <p:nvPr>
            <p:ph type="title"/>
          </p:nvPr>
        </p:nvSpPr>
        <p:spPr>
          <a:xfrm>
            <a:off x="344550" y="252675"/>
            <a:ext cx="11255100" cy="1050000"/>
          </a:xfrm>
          <a:prstGeom prst="rect">
            <a:avLst/>
          </a:prstGeom>
        </p:spPr>
        <p:txBody>
          <a:bodyPr anchorCtr="0" anchor="t" bIns="0" lIns="0" spcFirstLastPara="1" rIns="0" wrap="square" tIns="0">
            <a:noAutofit/>
          </a:bodyPr>
          <a:lstStyle>
            <a:lvl1pPr lvl="0">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70" name="Shape 70"/>
        <p:cNvGrpSpPr/>
        <p:nvPr/>
      </p:nvGrpSpPr>
      <p:grpSpPr>
        <a:xfrm>
          <a:off x="0" y="0"/>
          <a:ext cx="0" cy="0"/>
          <a:chOff x="0" y="0"/>
          <a:chExt cx="0" cy="0"/>
        </a:xfrm>
      </p:grpSpPr>
      <p:sp>
        <p:nvSpPr>
          <p:cNvPr id="71" name="Google Shape;71;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7"/>
          <p:cNvCxnSpPr/>
          <p:nvPr/>
        </p:nvCxnSpPr>
        <p:spPr>
          <a:xfrm>
            <a:off x="6082561" y="4384692"/>
            <a:ext cx="6492300" cy="0"/>
          </a:xfrm>
          <a:prstGeom prst="straightConnector1">
            <a:avLst/>
          </a:prstGeom>
          <a:noFill/>
          <a:ln cap="flat" cmpd="sng" w="9525">
            <a:solidFill>
              <a:srgbClr val="FFFFFF"/>
            </a:solidFill>
            <a:prstDash val="solid"/>
            <a:round/>
            <a:headEnd len="sm" w="sm" type="none"/>
            <a:tailEnd len="sm" w="sm" type="none"/>
          </a:ln>
        </p:spPr>
      </p:cxnSp>
      <p:cxnSp>
        <p:nvCxnSpPr>
          <p:cNvPr id="73" name="Google Shape;73;p7"/>
          <p:cNvCxnSpPr/>
          <p:nvPr/>
        </p:nvCxnSpPr>
        <p:spPr>
          <a:xfrm>
            <a:off x="6082561" y="6257949"/>
            <a:ext cx="6492300" cy="0"/>
          </a:xfrm>
          <a:prstGeom prst="straightConnector1">
            <a:avLst/>
          </a:prstGeom>
          <a:noFill/>
          <a:ln cap="flat" cmpd="sng" w="9525">
            <a:solidFill>
              <a:srgbClr val="FFFFFF"/>
            </a:solidFill>
            <a:prstDash val="solid"/>
            <a:round/>
            <a:headEnd len="sm" w="sm" type="none"/>
            <a:tailEnd len="sm" w="sm" type="none"/>
          </a:ln>
        </p:spPr>
      </p:cxnSp>
      <p:cxnSp>
        <p:nvCxnSpPr>
          <p:cNvPr id="74" name="Google Shape;74;p7"/>
          <p:cNvCxnSpPr/>
          <p:nvPr/>
        </p:nvCxnSpPr>
        <p:spPr>
          <a:xfrm>
            <a:off x="6082561" y="8131206"/>
            <a:ext cx="6492300" cy="0"/>
          </a:xfrm>
          <a:prstGeom prst="straightConnector1">
            <a:avLst/>
          </a:prstGeom>
          <a:noFill/>
          <a:ln cap="flat" cmpd="sng" w="9525">
            <a:solidFill>
              <a:srgbClr val="FFFFFF"/>
            </a:solidFill>
            <a:prstDash val="solid"/>
            <a:round/>
            <a:headEnd len="sm" w="sm" type="none"/>
            <a:tailEnd len="sm" w="sm" type="none"/>
          </a:ln>
        </p:spPr>
      </p:cxnSp>
      <p:cxnSp>
        <p:nvCxnSpPr>
          <p:cNvPr id="75" name="Google Shape;75;p7"/>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76" name="Google Shape;76;p7"/>
          <p:cNvSpPr/>
          <p:nvPr/>
        </p:nvSpPr>
        <p:spPr>
          <a:xfrm>
            <a:off x="14469108" y="-166584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7"/>
          <p:cNvSpPr txBox="1"/>
          <p:nvPr>
            <p:ph idx="1" type="subTitle"/>
          </p:nvPr>
        </p:nvSpPr>
        <p:spPr>
          <a:xfrm>
            <a:off x="796200" y="7946650"/>
            <a:ext cx="44586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78" name="Google Shape;78;p7"/>
          <p:cNvSpPr txBox="1"/>
          <p:nvPr>
            <p:ph idx="2" type="body"/>
          </p:nvPr>
        </p:nvSpPr>
        <p:spPr>
          <a:xfrm>
            <a:off x="796200" y="9111525"/>
            <a:ext cx="46356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79" name="Google Shape;79;p7"/>
          <p:cNvSpPr txBox="1"/>
          <p:nvPr>
            <p:ph idx="3" type="subTitle"/>
          </p:nvPr>
        </p:nvSpPr>
        <p:spPr>
          <a:xfrm>
            <a:off x="796200" y="6083225"/>
            <a:ext cx="44586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80" name="Google Shape;80;p7"/>
          <p:cNvSpPr txBox="1"/>
          <p:nvPr>
            <p:ph idx="4" type="body"/>
          </p:nvPr>
        </p:nvSpPr>
        <p:spPr>
          <a:xfrm>
            <a:off x="796200" y="7248100"/>
            <a:ext cx="46356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1" name="Google Shape;81;p7"/>
          <p:cNvSpPr txBox="1"/>
          <p:nvPr>
            <p:ph idx="5" type="subTitle"/>
          </p:nvPr>
        </p:nvSpPr>
        <p:spPr>
          <a:xfrm>
            <a:off x="796250" y="4173838"/>
            <a:ext cx="44586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82" name="Google Shape;82;p7"/>
          <p:cNvSpPr txBox="1"/>
          <p:nvPr>
            <p:ph idx="6" type="body"/>
          </p:nvPr>
        </p:nvSpPr>
        <p:spPr>
          <a:xfrm>
            <a:off x="796250" y="5338713"/>
            <a:ext cx="46356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3" name="Google Shape;83;p7"/>
          <p:cNvSpPr txBox="1"/>
          <p:nvPr>
            <p:ph idx="7" type="body"/>
          </p:nvPr>
        </p:nvSpPr>
        <p:spPr>
          <a:xfrm>
            <a:off x="13174575" y="4264450"/>
            <a:ext cx="4428600" cy="902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4" name="Google Shape;84;p7"/>
          <p:cNvSpPr txBox="1"/>
          <p:nvPr>
            <p:ph idx="8" type="body"/>
          </p:nvPr>
        </p:nvSpPr>
        <p:spPr>
          <a:xfrm>
            <a:off x="13174575" y="6087713"/>
            <a:ext cx="4428600" cy="902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5" name="Google Shape;85;p7"/>
          <p:cNvSpPr txBox="1"/>
          <p:nvPr>
            <p:ph idx="9" type="body"/>
          </p:nvPr>
        </p:nvSpPr>
        <p:spPr>
          <a:xfrm>
            <a:off x="13174575" y="8070488"/>
            <a:ext cx="4428600" cy="9024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86" name="Google Shape;86;p7"/>
          <p:cNvSpPr txBox="1"/>
          <p:nvPr>
            <p:ph idx="13"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
        <p:nvSpPr>
          <p:cNvPr id="87" name="Google Shape;87;p7"/>
          <p:cNvSpPr txBox="1"/>
          <p:nvPr>
            <p:ph type="title"/>
          </p:nvPr>
        </p:nvSpPr>
        <p:spPr>
          <a:xfrm>
            <a:off x="796200" y="800000"/>
            <a:ext cx="8892300" cy="2439300"/>
          </a:xfrm>
          <a:prstGeom prst="rect">
            <a:avLst/>
          </a:prstGeom>
        </p:spPr>
        <p:txBody>
          <a:bodyPr anchorCtr="0" anchor="t" bIns="0" lIns="0" spcFirstLastPara="1" rIns="0" wrap="square" tIns="0">
            <a:noAutofit/>
          </a:bodyPr>
          <a:lstStyle>
            <a:lvl1pPr lvl="0">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88" name="Shape 88"/>
        <p:cNvGrpSpPr/>
        <p:nvPr/>
      </p:nvGrpSpPr>
      <p:grpSpPr>
        <a:xfrm>
          <a:off x="0" y="0"/>
          <a:ext cx="0" cy="0"/>
          <a:chOff x="0" y="0"/>
          <a:chExt cx="0" cy="0"/>
        </a:xfrm>
      </p:grpSpPr>
      <p:sp>
        <p:nvSpPr>
          <p:cNvPr id="89" name="Google Shape;89;p8"/>
          <p:cNvSpPr/>
          <p:nvPr/>
        </p:nvSpPr>
        <p:spPr>
          <a:xfrm>
            <a:off x="-921631"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8"/>
          <p:cNvSpPr/>
          <p:nvPr/>
        </p:nvSpPr>
        <p:spPr>
          <a:xfrm>
            <a:off x="8909245"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8"/>
          <p:cNvSpPr txBox="1"/>
          <p:nvPr>
            <p:ph type="title"/>
          </p:nvPr>
        </p:nvSpPr>
        <p:spPr>
          <a:xfrm>
            <a:off x="235200" y="8406800"/>
            <a:ext cx="17817600" cy="1608000"/>
          </a:xfrm>
          <a:prstGeom prst="rect">
            <a:avLst/>
          </a:prstGeom>
        </p:spPr>
        <p:txBody>
          <a:bodyPr anchorCtr="0" anchor="t" bIns="0" lIns="0" spcFirstLastPara="1" rIns="0" wrap="square" tIns="0">
            <a:noAutofit/>
          </a:bodyPr>
          <a:lstStyle>
            <a:lvl1pPr lvl="0" algn="ctr">
              <a:spcBef>
                <a:spcPts val="0"/>
              </a:spcBef>
              <a:spcAft>
                <a:spcPts val="0"/>
              </a:spcAft>
              <a:buSzPts val="12000"/>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8"/>
          <p:cNvSpPr txBox="1"/>
          <p:nvPr>
            <p:ph idx="2" type="title"/>
          </p:nvPr>
        </p:nvSpPr>
        <p:spPr>
          <a:xfrm>
            <a:off x="235200" y="6672425"/>
            <a:ext cx="17817600" cy="1608000"/>
          </a:xfrm>
          <a:prstGeom prst="rect">
            <a:avLst/>
          </a:prstGeom>
        </p:spPr>
        <p:txBody>
          <a:bodyPr anchorCtr="0" anchor="t" bIns="0" lIns="0" spcFirstLastPara="1" rIns="0" wrap="square" tIns="0">
            <a:noAutofit/>
          </a:bodyPr>
          <a:lstStyle>
            <a:lvl1pPr lvl="0" algn="ctr">
              <a:spcBef>
                <a:spcPts val="0"/>
              </a:spcBef>
              <a:spcAft>
                <a:spcPts val="0"/>
              </a:spcAft>
              <a:buClr>
                <a:srgbClr val="BFD2E2"/>
              </a:buClr>
              <a:buSzPts val="12000"/>
              <a:buNone/>
              <a:defRPr sz="12000">
                <a:solidFill>
                  <a:srgbClr val="BFD2E2"/>
                </a:solidFill>
              </a:defRPr>
            </a:lvl1pPr>
            <a:lvl2pPr lvl="1">
              <a:spcBef>
                <a:spcPts val="0"/>
              </a:spcBef>
              <a:spcAft>
                <a:spcPts val="0"/>
              </a:spcAft>
              <a:buClr>
                <a:srgbClr val="BFD2E2"/>
              </a:buClr>
              <a:buSzPts val="1400"/>
              <a:buNone/>
              <a:defRPr>
                <a:solidFill>
                  <a:srgbClr val="BFD2E2"/>
                </a:solidFill>
              </a:defRPr>
            </a:lvl2pPr>
            <a:lvl3pPr lvl="2">
              <a:spcBef>
                <a:spcPts val="0"/>
              </a:spcBef>
              <a:spcAft>
                <a:spcPts val="0"/>
              </a:spcAft>
              <a:buClr>
                <a:srgbClr val="BFD2E2"/>
              </a:buClr>
              <a:buSzPts val="1400"/>
              <a:buNone/>
              <a:defRPr>
                <a:solidFill>
                  <a:srgbClr val="BFD2E2"/>
                </a:solidFill>
              </a:defRPr>
            </a:lvl3pPr>
            <a:lvl4pPr lvl="3">
              <a:spcBef>
                <a:spcPts val="0"/>
              </a:spcBef>
              <a:spcAft>
                <a:spcPts val="0"/>
              </a:spcAft>
              <a:buClr>
                <a:srgbClr val="BFD2E2"/>
              </a:buClr>
              <a:buSzPts val="1400"/>
              <a:buNone/>
              <a:defRPr>
                <a:solidFill>
                  <a:srgbClr val="BFD2E2"/>
                </a:solidFill>
              </a:defRPr>
            </a:lvl4pPr>
            <a:lvl5pPr lvl="4">
              <a:spcBef>
                <a:spcPts val="0"/>
              </a:spcBef>
              <a:spcAft>
                <a:spcPts val="0"/>
              </a:spcAft>
              <a:buClr>
                <a:srgbClr val="BFD2E2"/>
              </a:buClr>
              <a:buSzPts val="1400"/>
              <a:buNone/>
              <a:defRPr>
                <a:solidFill>
                  <a:srgbClr val="BFD2E2"/>
                </a:solidFill>
              </a:defRPr>
            </a:lvl5pPr>
            <a:lvl6pPr lvl="5">
              <a:spcBef>
                <a:spcPts val="0"/>
              </a:spcBef>
              <a:spcAft>
                <a:spcPts val="0"/>
              </a:spcAft>
              <a:buClr>
                <a:srgbClr val="BFD2E2"/>
              </a:buClr>
              <a:buSzPts val="1400"/>
              <a:buNone/>
              <a:defRPr>
                <a:solidFill>
                  <a:srgbClr val="BFD2E2"/>
                </a:solidFill>
              </a:defRPr>
            </a:lvl6pPr>
            <a:lvl7pPr lvl="6">
              <a:spcBef>
                <a:spcPts val="0"/>
              </a:spcBef>
              <a:spcAft>
                <a:spcPts val="0"/>
              </a:spcAft>
              <a:buClr>
                <a:srgbClr val="BFD2E2"/>
              </a:buClr>
              <a:buSzPts val="1400"/>
              <a:buNone/>
              <a:defRPr>
                <a:solidFill>
                  <a:srgbClr val="BFD2E2"/>
                </a:solidFill>
              </a:defRPr>
            </a:lvl7pPr>
            <a:lvl8pPr lvl="7">
              <a:spcBef>
                <a:spcPts val="0"/>
              </a:spcBef>
              <a:spcAft>
                <a:spcPts val="0"/>
              </a:spcAft>
              <a:buClr>
                <a:srgbClr val="BFD2E2"/>
              </a:buClr>
              <a:buSzPts val="1400"/>
              <a:buNone/>
              <a:defRPr>
                <a:solidFill>
                  <a:srgbClr val="BFD2E2"/>
                </a:solidFill>
              </a:defRPr>
            </a:lvl8pPr>
            <a:lvl9pPr lvl="8">
              <a:spcBef>
                <a:spcPts val="0"/>
              </a:spcBef>
              <a:spcAft>
                <a:spcPts val="0"/>
              </a:spcAft>
              <a:buClr>
                <a:srgbClr val="BFD2E2"/>
              </a:buClr>
              <a:buSzPts val="1400"/>
              <a:buNone/>
              <a:defRPr>
                <a:solidFill>
                  <a:srgbClr val="BFD2E2"/>
                </a:solidFill>
              </a:defRPr>
            </a:lvl9pPr>
          </a:lstStyle>
          <a:p/>
        </p:txBody>
      </p:sp>
      <p:sp>
        <p:nvSpPr>
          <p:cNvPr id="93" name="Google Shape;93;p8"/>
          <p:cNvSpPr txBox="1"/>
          <p:nvPr>
            <p:ph idx="3" type="title"/>
          </p:nvPr>
        </p:nvSpPr>
        <p:spPr>
          <a:xfrm>
            <a:off x="235200" y="4938050"/>
            <a:ext cx="17817600" cy="1608000"/>
          </a:xfrm>
          <a:prstGeom prst="rect">
            <a:avLst/>
          </a:prstGeom>
        </p:spPr>
        <p:txBody>
          <a:bodyPr anchorCtr="0" anchor="t" bIns="0" lIns="0" spcFirstLastPara="1" rIns="0" wrap="square" tIns="0">
            <a:noAutofit/>
          </a:bodyPr>
          <a:lstStyle>
            <a:lvl1pPr lvl="0" algn="ctr">
              <a:spcBef>
                <a:spcPts val="0"/>
              </a:spcBef>
              <a:spcAft>
                <a:spcPts val="0"/>
              </a:spcAft>
              <a:buClr>
                <a:srgbClr val="BFD2E2"/>
              </a:buClr>
              <a:buSzPts val="12000"/>
              <a:buNone/>
              <a:defRPr sz="12000">
                <a:solidFill>
                  <a:srgbClr val="BFD2E2"/>
                </a:solidFill>
              </a:defRPr>
            </a:lvl1pPr>
            <a:lvl2pPr lvl="1">
              <a:spcBef>
                <a:spcPts val="0"/>
              </a:spcBef>
              <a:spcAft>
                <a:spcPts val="0"/>
              </a:spcAft>
              <a:buClr>
                <a:srgbClr val="BFD2E2"/>
              </a:buClr>
              <a:buSzPts val="1400"/>
              <a:buNone/>
              <a:defRPr>
                <a:solidFill>
                  <a:srgbClr val="BFD2E2"/>
                </a:solidFill>
              </a:defRPr>
            </a:lvl2pPr>
            <a:lvl3pPr lvl="2">
              <a:spcBef>
                <a:spcPts val="0"/>
              </a:spcBef>
              <a:spcAft>
                <a:spcPts val="0"/>
              </a:spcAft>
              <a:buClr>
                <a:srgbClr val="BFD2E2"/>
              </a:buClr>
              <a:buSzPts val="1400"/>
              <a:buNone/>
              <a:defRPr>
                <a:solidFill>
                  <a:srgbClr val="BFD2E2"/>
                </a:solidFill>
              </a:defRPr>
            </a:lvl3pPr>
            <a:lvl4pPr lvl="3">
              <a:spcBef>
                <a:spcPts val="0"/>
              </a:spcBef>
              <a:spcAft>
                <a:spcPts val="0"/>
              </a:spcAft>
              <a:buClr>
                <a:srgbClr val="BFD2E2"/>
              </a:buClr>
              <a:buSzPts val="1400"/>
              <a:buNone/>
              <a:defRPr>
                <a:solidFill>
                  <a:srgbClr val="BFD2E2"/>
                </a:solidFill>
              </a:defRPr>
            </a:lvl4pPr>
            <a:lvl5pPr lvl="4">
              <a:spcBef>
                <a:spcPts val="0"/>
              </a:spcBef>
              <a:spcAft>
                <a:spcPts val="0"/>
              </a:spcAft>
              <a:buClr>
                <a:srgbClr val="BFD2E2"/>
              </a:buClr>
              <a:buSzPts val="1400"/>
              <a:buNone/>
              <a:defRPr>
                <a:solidFill>
                  <a:srgbClr val="BFD2E2"/>
                </a:solidFill>
              </a:defRPr>
            </a:lvl5pPr>
            <a:lvl6pPr lvl="5">
              <a:spcBef>
                <a:spcPts val="0"/>
              </a:spcBef>
              <a:spcAft>
                <a:spcPts val="0"/>
              </a:spcAft>
              <a:buClr>
                <a:srgbClr val="BFD2E2"/>
              </a:buClr>
              <a:buSzPts val="1400"/>
              <a:buNone/>
              <a:defRPr>
                <a:solidFill>
                  <a:srgbClr val="BFD2E2"/>
                </a:solidFill>
              </a:defRPr>
            </a:lvl6pPr>
            <a:lvl7pPr lvl="6">
              <a:spcBef>
                <a:spcPts val="0"/>
              </a:spcBef>
              <a:spcAft>
                <a:spcPts val="0"/>
              </a:spcAft>
              <a:buClr>
                <a:srgbClr val="BFD2E2"/>
              </a:buClr>
              <a:buSzPts val="1400"/>
              <a:buNone/>
              <a:defRPr>
                <a:solidFill>
                  <a:srgbClr val="BFD2E2"/>
                </a:solidFill>
              </a:defRPr>
            </a:lvl7pPr>
            <a:lvl8pPr lvl="7">
              <a:spcBef>
                <a:spcPts val="0"/>
              </a:spcBef>
              <a:spcAft>
                <a:spcPts val="0"/>
              </a:spcAft>
              <a:buClr>
                <a:srgbClr val="BFD2E2"/>
              </a:buClr>
              <a:buSzPts val="1400"/>
              <a:buNone/>
              <a:defRPr>
                <a:solidFill>
                  <a:srgbClr val="BFD2E2"/>
                </a:solidFill>
              </a:defRPr>
            </a:lvl8pPr>
            <a:lvl9pPr lvl="8">
              <a:spcBef>
                <a:spcPts val="0"/>
              </a:spcBef>
              <a:spcAft>
                <a:spcPts val="0"/>
              </a:spcAft>
              <a:buClr>
                <a:srgbClr val="BFD2E2"/>
              </a:buClr>
              <a:buSzPts val="1400"/>
              <a:buNone/>
              <a:defRPr>
                <a:solidFill>
                  <a:srgbClr val="BFD2E2"/>
                </a:solidFill>
              </a:defRPr>
            </a:lvl9pPr>
          </a:lstStyle>
          <a:p/>
        </p:txBody>
      </p:sp>
      <p:sp>
        <p:nvSpPr>
          <p:cNvPr id="94" name="Google Shape;94;p8"/>
          <p:cNvSpPr txBox="1"/>
          <p:nvPr>
            <p:ph idx="4" type="title"/>
          </p:nvPr>
        </p:nvSpPr>
        <p:spPr>
          <a:xfrm>
            <a:off x="235200" y="3330050"/>
            <a:ext cx="17817600" cy="1608000"/>
          </a:xfrm>
          <a:prstGeom prst="rect">
            <a:avLst/>
          </a:prstGeom>
        </p:spPr>
        <p:txBody>
          <a:bodyPr anchorCtr="0" anchor="t" bIns="0" lIns="0" spcFirstLastPara="1" rIns="0" wrap="square" tIns="0">
            <a:noAutofit/>
          </a:bodyPr>
          <a:lstStyle>
            <a:lvl1pPr lvl="0" algn="ctr">
              <a:spcBef>
                <a:spcPts val="0"/>
              </a:spcBef>
              <a:spcAft>
                <a:spcPts val="0"/>
              </a:spcAft>
              <a:buClr>
                <a:srgbClr val="BFD2E2"/>
              </a:buClr>
              <a:buSzPts val="12000"/>
              <a:buNone/>
              <a:defRPr sz="12000">
                <a:solidFill>
                  <a:srgbClr val="BFD2E2"/>
                </a:solidFill>
              </a:defRPr>
            </a:lvl1pPr>
            <a:lvl2pPr lvl="1">
              <a:spcBef>
                <a:spcPts val="0"/>
              </a:spcBef>
              <a:spcAft>
                <a:spcPts val="0"/>
              </a:spcAft>
              <a:buClr>
                <a:srgbClr val="BFD2E2"/>
              </a:buClr>
              <a:buSzPts val="1400"/>
              <a:buNone/>
              <a:defRPr>
                <a:solidFill>
                  <a:srgbClr val="BFD2E2"/>
                </a:solidFill>
              </a:defRPr>
            </a:lvl2pPr>
            <a:lvl3pPr lvl="2">
              <a:spcBef>
                <a:spcPts val="0"/>
              </a:spcBef>
              <a:spcAft>
                <a:spcPts val="0"/>
              </a:spcAft>
              <a:buClr>
                <a:srgbClr val="BFD2E2"/>
              </a:buClr>
              <a:buSzPts val="1400"/>
              <a:buNone/>
              <a:defRPr>
                <a:solidFill>
                  <a:srgbClr val="BFD2E2"/>
                </a:solidFill>
              </a:defRPr>
            </a:lvl3pPr>
            <a:lvl4pPr lvl="3">
              <a:spcBef>
                <a:spcPts val="0"/>
              </a:spcBef>
              <a:spcAft>
                <a:spcPts val="0"/>
              </a:spcAft>
              <a:buClr>
                <a:srgbClr val="BFD2E2"/>
              </a:buClr>
              <a:buSzPts val="1400"/>
              <a:buNone/>
              <a:defRPr>
                <a:solidFill>
                  <a:srgbClr val="BFD2E2"/>
                </a:solidFill>
              </a:defRPr>
            </a:lvl4pPr>
            <a:lvl5pPr lvl="4">
              <a:spcBef>
                <a:spcPts val="0"/>
              </a:spcBef>
              <a:spcAft>
                <a:spcPts val="0"/>
              </a:spcAft>
              <a:buClr>
                <a:srgbClr val="BFD2E2"/>
              </a:buClr>
              <a:buSzPts val="1400"/>
              <a:buNone/>
              <a:defRPr>
                <a:solidFill>
                  <a:srgbClr val="BFD2E2"/>
                </a:solidFill>
              </a:defRPr>
            </a:lvl5pPr>
            <a:lvl6pPr lvl="5">
              <a:spcBef>
                <a:spcPts val="0"/>
              </a:spcBef>
              <a:spcAft>
                <a:spcPts val="0"/>
              </a:spcAft>
              <a:buClr>
                <a:srgbClr val="BFD2E2"/>
              </a:buClr>
              <a:buSzPts val="1400"/>
              <a:buNone/>
              <a:defRPr>
                <a:solidFill>
                  <a:srgbClr val="BFD2E2"/>
                </a:solidFill>
              </a:defRPr>
            </a:lvl6pPr>
            <a:lvl7pPr lvl="6">
              <a:spcBef>
                <a:spcPts val="0"/>
              </a:spcBef>
              <a:spcAft>
                <a:spcPts val="0"/>
              </a:spcAft>
              <a:buClr>
                <a:srgbClr val="BFD2E2"/>
              </a:buClr>
              <a:buSzPts val="1400"/>
              <a:buNone/>
              <a:defRPr>
                <a:solidFill>
                  <a:srgbClr val="BFD2E2"/>
                </a:solidFill>
              </a:defRPr>
            </a:lvl7pPr>
            <a:lvl8pPr lvl="7">
              <a:spcBef>
                <a:spcPts val="0"/>
              </a:spcBef>
              <a:spcAft>
                <a:spcPts val="0"/>
              </a:spcAft>
              <a:buClr>
                <a:srgbClr val="BFD2E2"/>
              </a:buClr>
              <a:buSzPts val="1400"/>
              <a:buNone/>
              <a:defRPr>
                <a:solidFill>
                  <a:srgbClr val="BFD2E2"/>
                </a:solidFill>
              </a:defRPr>
            </a:lvl8pPr>
            <a:lvl9pPr lvl="8">
              <a:spcBef>
                <a:spcPts val="0"/>
              </a:spcBef>
              <a:spcAft>
                <a:spcPts val="0"/>
              </a:spcAft>
              <a:buClr>
                <a:srgbClr val="BFD2E2"/>
              </a:buClr>
              <a:buSzPts val="1400"/>
              <a:buNone/>
              <a:defRPr>
                <a:solidFill>
                  <a:srgbClr val="BFD2E2"/>
                </a:solidFill>
              </a:defRPr>
            </a:lvl9pPr>
          </a:lstStyle>
          <a:p/>
        </p:txBody>
      </p:sp>
      <p:sp>
        <p:nvSpPr>
          <p:cNvPr id="95" name="Google Shape;95;p8"/>
          <p:cNvSpPr txBox="1"/>
          <p:nvPr>
            <p:ph idx="5" type="title"/>
          </p:nvPr>
        </p:nvSpPr>
        <p:spPr>
          <a:xfrm>
            <a:off x="235200" y="1119875"/>
            <a:ext cx="17817600" cy="1608000"/>
          </a:xfrm>
          <a:prstGeom prst="rect">
            <a:avLst/>
          </a:prstGeom>
        </p:spPr>
        <p:txBody>
          <a:bodyPr anchorCtr="0" anchor="t" bIns="0" lIns="0" spcFirstLastPara="1" rIns="0" wrap="square" tIns="0">
            <a:noAutofit/>
          </a:bodyPr>
          <a:lstStyle>
            <a:lvl1pPr lvl="0" algn="ctr">
              <a:spcBef>
                <a:spcPts val="0"/>
              </a:spcBef>
              <a:spcAft>
                <a:spcPts val="0"/>
              </a:spcAft>
              <a:buClr>
                <a:srgbClr val="BFD2E2"/>
              </a:buClr>
              <a:buSzPts val="12000"/>
              <a:buNone/>
              <a:defRPr sz="12000">
                <a:solidFill>
                  <a:srgbClr val="BFD2E2"/>
                </a:solidFill>
              </a:defRPr>
            </a:lvl1pPr>
            <a:lvl2pPr lvl="1">
              <a:spcBef>
                <a:spcPts val="0"/>
              </a:spcBef>
              <a:spcAft>
                <a:spcPts val="0"/>
              </a:spcAft>
              <a:buClr>
                <a:srgbClr val="BFD2E2"/>
              </a:buClr>
              <a:buSzPts val="1400"/>
              <a:buNone/>
              <a:defRPr>
                <a:solidFill>
                  <a:srgbClr val="BFD2E2"/>
                </a:solidFill>
              </a:defRPr>
            </a:lvl2pPr>
            <a:lvl3pPr lvl="2">
              <a:spcBef>
                <a:spcPts val="0"/>
              </a:spcBef>
              <a:spcAft>
                <a:spcPts val="0"/>
              </a:spcAft>
              <a:buClr>
                <a:srgbClr val="BFD2E2"/>
              </a:buClr>
              <a:buSzPts val="1400"/>
              <a:buNone/>
              <a:defRPr>
                <a:solidFill>
                  <a:srgbClr val="BFD2E2"/>
                </a:solidFill>
              </a:defRPr>
            </a:lvl3pPr>
            <a:lvl4pPr lvl="3">
              <a:spcBef>
                <a:spcPts val="0"/>
              </a:spcBef>
              <a:spcAft>
                <a:spcPts val="0"/>
              </a:spcAft>
              <a:buClr>
                <a:srgbClr val="BFD2E2"/>
              </a:buClr>
              <a:buSzPts val="1400"/>
              <a:buNone/>
              <a:defRPr>
                <a:solidFill>
                  <a:srgbClr val="BFD2E2"/>
                </a:solidFill>
              </a:defRPr>
            </a:lvl4pPr>
            <a:lvl5pPr lvl="4">
              <a:spcBef>
                <a:spcPts val="0"/>
              </a:spcBef>
              <a:spcAft>
                <a:spcPts val="0"/>
              </a:spcAft>
              <a:buClr>
                <a:srgbClr val="BFD2E2"/>
              </a:buClr>
              <a:buSzPts val="1400"/>
              <a:buNone/>
              <a:defRPr>
                <a:solidFill>
                  <a:srgbClr val="BFD2E2"/>
                </a:solidFill>
              </a:defRPr>
            </a:lvl5pPr>
            <a:lvl6pPr lvl="5">
              <a:spcBef>
                <a:spcPts val="0"/>
              </a:spcBef>
              <a:spcAft>
                <a:spcPts val="0"/>
              </a:spcAft>
              <a:buClr>
                <a:srgbClr val="BFD2E2"/>
              </a:buClr>
              <a:buSzPts val="1400"/>
              <a:buNone/>
              <a:defRPr>
                <a:solidFill>
                  <a:srgbClr val="BFD2E2"/>
                </a:solidFill>
              </a:defRPr>
            </a:lvl6pPr>
            <a:lvl7pPr lvl="6">
              <a:spcBef>
                <a:spcPts val="0"/>
              </a:spcBef>
              <a:spcAft>
                <a:spcPts val="0"/>
              </a:spcAft>
              <a:buClr>
                <a:srgbClr val="BFD2E2"/>
              </a:buClr>
              <a:buSzPts val="1400"/>
              <a:buNone/>
              <a:defRPr>
                <a:solidFill>
                  <a:srgbClr val="BFD2E2"/>
                </a:solidFill>
              </a:defRPr>
            </a:lvl7pPr>
            <a:lvl8pPr lvl="7">
              <a:spcBef>
                <a:spcPts val="0"/>
              </a:spcBef>
              <a:spcAft>
                <a:spcPts val="0"/>
              </a:spcAft>
              <a:buClr>
                <a:srgbClr val="BFD2E2"/>
              </a:buClr>
              <a:buSzPts val="1400"/>
              <a:buNone/>
              <a:defRPr>
                <a:solidFill>
                  <a:srgbClr val="BFD2E2"/>
                </a:solidFill>
              </a:defRPr>
            </a:lvl8pPr>
            <a:lvl9pPr lvl="8">
              <a:spcBef>
                <a:spcPts val="0"/>
              </a:spcBef>
              <a:spcAft>
                <a:spcPts val="0"/>
              </a:spcAft>
              <a:buClr>
                <a:srgbClr val="BFD2E2"/>
              </a:buClr>
              <a:buSzPts val="1400"/>
              <a:buNone/>
              <a:defRPr>
                <a:solidFill>
                  <a:srgbClr val="BFD2E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96" name="Shape 96"/>
        <p:cNvGrpSpPr/>
        <p:nvPr/>
      </p:nvGrpSpPr>
      <p:grpSpPr>
        <a:xfrm>
          <a:off x="0" y="0"/>
          <a:ext cx="0" cy="0"/>
          <a:chOff x="0" y="0"/>
          <a:chExt cx="0" cy="0"/>
        </a:xfrm>
      </p:grpSpPr>
      <p:sp>
        <p:nvSpPr>
          <p:cNvPr id="97" name="Google Shape;97;p9"/>
          <p:cNvSpPr/>
          <p:nvPr/>
        </p:nvSpPr>
        <p:spPr>
          <a:xfrm rot="1820957">
            <a:off x="-1352082" y="763325"/>
            <a:ext cx="10023179" cy="9622251"/>
          </a:xfrm>
          <a:custGeom>
            <a:rect b="b" l="l" r="r" t="t"/>
            <a:pathLst>
              <a:path extrusionOk="0" h="9627397" w="10028539">
                <a:moveTo>
                  <a:pt x="0" y="0"/>
                </a:moveTo>
                <a:lnTo>
                  <a:pt x="10028538" y="0"/>
                </a:lnTo>
                <a:lnTo>
                  <a:pt x="10028538" y="9627397"/>
                </a:lnTo>
                <a:lnTo>
                  <a:pt x="0" y="9627397"/>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98" name="Google Shape;98;p9"/>
          <p:cNvCxnSpPr/>
          <p:nvPr/>
        </p:nvCxnSpPr>
        <p:spPr>
          <a:xfrm>
            <a:off x="56181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99" name="Google Shape;99;p9"/>
          <p:cNvSpPr/>
          <p:nvPr/>
        </p:nvSpPr>
        <p:spPr>
          <a:xfrm>
            <a:off x="-2214282" y="3623310"/>
            <a:ext cx="4428565" cy="4114800"/>
          </a:xfrm>
          <a:custGeom>
            <a:rect b="b" l="l" r="r" t="t"/>
            <a:pathLst>
              <a:path extrusionOk="0" h="4114800" w="4428565">
                <a:moveTo>
                  <a:pt x="0" y="0"/>
                </a:moveTo>
                <a:lnTo>
                  <a:pt x="4428564" y="0"/>
                </a:lnTo>
                <a:lnTo>
                  <a:pt x="4428564"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9"/>
          <p:cNvSpPr txBox="1"/>
          <p:nvPr>
            <p:ph idx="1" type="subTitle"/>
          </p:nvPr>
        </p:nvSpPr>
        <p:spPr>
          <a:xfrm>
            <a:off x="8052525" y="7527400"/>
            <a:ext cx="61032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101" name="Google Shape;101;p9"/>
          <p:cNvSpPr txBox="1"/>
          <p:nvPr>
            <p:ph idx="2" type="body"/>
          </p:nvPr>
        </p:nvSpPr>
        <p:spPr>
          <a:xfrm>
            <a:off x="8052525" y="8692275"/>
            <a:ext cx="63459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102" name="Google Shape;102;p9"/>
          <p:cNvSpPr txBox="1"/>
          <p:nvPr>
            <p:ph idx="3" type="subTitle"/>
          </p:nvPr>
        </p:nvSpPr>
        <p:spPr>
          <a:xfrm>
            <a:off x="8052525" y="5519350"/>
            <a:ext cx="61032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103" name="Google Shape;103;p9"/>
          <p:cNvSpPr txBox="1"/>
          <p:nvPr>
            <p:ph idx="4" type="body"/>
          </p:nvPr>
        </p:nvSpPr>
        <p:spPr>
          <a:xfrm>
            <a:off x="8052525" y="6684225"/>
            <a:ext cx="63459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104" name="Google Shape;104;p9"/>
          <p:cNvSpPr txBox="1"/>
          <p:nvPr>
            <p:ph idx="5" type="subTitle"/>
          </p:nvPr>
        </p:nvSpPr>
        <p:spPr>
          <a:xfrm>
            <a:off x="8052525" y="3396375"/>
            <a:ext cx="6103200" cy="1083600"/>
          </a:xfrm>
          <a:prstGeom prst="rect">
            <a:avLst/>
          </a:prstGeom>
        </p:spPr>
        <p:txBody>
          <a:bodyPr anchorCtr="0" anchor="t" bIns="0" lIns="0" spcFirstLastPara="1" rIns="0" wrap="square" tIns="0">
            <a:noAutofit/>
          </a:bodyPr>
          <a:lstStyle>
            <a:lvl1pPr lvl="0">
              <a:spcBef>
                <a:spcPts val="640"/>
              </a:spcBef>
              <a:spcAft>
                <a:spcPts val="0"/>
              </a:spcAft>
              <a:buSzPts val="32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
        <p:nvSpPr>
          <p:cNvPr id="105" name="Google Shape;105;p9"/>
          <p:cNvSpPr txBox="1"/>
          <p:nvPr>
            <p:ph idx="6" type="body"/>
          </p:nvPr>
        </p:nvSpPr>
        <p:spPr>
          <a:xfrm>
            <a:off x="8052525" y="4561250"/>
            <a:ext cx="6345900" cy="508500"/>
          </a:xfrm>
          <a:prstGeom prst="rect">
            <a:avLst/>
          </a:prstGeom>
        </p:spPr>
        <p:txBody>
          <a:bodyPr anchorCtr="0" anchor="t" bIns="0" lIns="0" spcFirstLastPara="1" rIns="0" wrap="square" tIns="0">
            <a:noAutofit/>
          </a:bodyPr>
          <a:lstStyle>
            <a:lvl1pPr indent="-368300" lvl="0" marL="457200">
              <a:spcBef>
                <a:spcPts val="640"/>
              </a:spcBef>
              <a:spcAft>
                <a:spcPts val="0"/>
              </a:spcAft>
              <a:buSzPts val="2200"/>
              <a:buFont typeface="Inter"/>
              <a:buChar char="•"/>
              <a:defRPr sz="2200">
                <a:latin typeface="Inter"/>
                <a:ea typeface="Inter"/>
                <a:cs typeface="Inter"/>
                <a:sym typeface="Inter"/>
              </a:defRPr>
            </a:lvl1pPr>
            <a:lvl2pPr indent="-368300" lvl="1" marL="914400">
              <a:spcBef>
                <a:spcPts val="560"/>
              </a:spcBef>
              <a:spcAft>
                <a:spcPts val="0"/>
              </a:spcAft>
              <a:buSzPts val="2200"/>
              <a:buChar char="–"/>
              <a:defRPr/>
            </a:lvl2pPr>
            <a:lvl3pPr indent="-368300" lvl="2" marL="1371600">
              <a:spcBef>
                <a:spcPts val="480"/>
              </a:spcBef>
              <a:spcAft>
                <a:spcPts val="0"/>
              </a:spcAft>
              <a:buSzPts val="2200"/>
              <a:buChar char="•"/>
              <a:defRPr/>
            </a:lvl3pPr>
            <a:lvl4pPr indent="-368300" lvl="3" marL="1828800">
              <a:spcBef>
                <a:spcPts val="400"/>
              </a:spcBef>
              <a:spcAft>
                <a:spcPts val="0"/>
              </a:spcAft>
              <a:buSzPts val="2200"/>
              <a:buChar char="–"/>
              <a:defRPr/>
            </a:lvl4pPr>
            <a:lvl5pPr indent="-368300" lvl="4" marL="2286000">
              <a:spcBef>
                <a:spcPts val="400"/>
              </a:spcBef>
              <a:spcAft>
                <a:spcPts val="0"/>
              </a:spcAft>
              <a:buSzPts val="2200"/>
              <a:buChar char="»"/>
              <a:defRPr/>
            </a:lvl5pPr>
            <a:lvl6pPr indent="-368300" lvl="5" marL="2743200">
              <a:spcBef>
                <a:spcPts val="400"/>
              </a:spcBef>
              <a:spcAft>
                <a:spcPts val="0"/>
              </a:spcAft>
              <a:buSzPts val="2200"/>
              <a:buChar char="•"/>
              <a:defRPr/>
            </a:lvl6pPr>
            <a:lvl7pPr indent="-368300" lvl="6" marL="3200400">
              <a:spcBef>
                <a:spcPts val="400"/>
              </a:spcBef>
              <a:spcAft>
                <a:spcPts val="0"/>
              </a:spcAft>
              <a:buSzPts val="2200"/>
              <a:buChar char="•"/>
              <a:defRPr/>
            </a:lvl7pPr>
            <a:lvl8pPr indent="-368300" lvl="7" marL="3657600">
              <a:spcBef>
                <a:spcPts val="400"/>
              </a:spcBef>
              <a:spcAft>
                <a:spcPts val="0"/>
              </a:spcAft>
              <a:buSzPts val="2200"/>
              <a:buChar char="•"/>
              <a:defRPr/>
            </a:lvl8pPr>
            <a:lvl9pPr indent="-368300" lvl="8" marL="4114800">
              <a:spcBef>
                <a:spcPts val="400"/>
              </a:spcBef>
              <a:spcAft>
                <a:spcPts val="0"/>
              </a:spcAft>
              <a:buSzPts val="2200"/>
              <a:buChar char="•"/>
              <a:defRPr/>
            </a:lvl9pPr>
          </a:lstStyle>
          <a:p/>
        </p:txBody>
      </p:sp>
      <p:sp>
        <p:nvSpPr>
          <p:cNvPr id="106" name="Google Shape;106;p9"/>
          <p:cNvSpPr txBox="1"/>
          <p:nvPr>
            <p:ph type="title"/>
          </p:nvPr>
        </p:nvSpPr>
        <p:spPr>
          <a:xfrm>
            <a:off x="8052525" y="518575"/>
            <a:ext cx="8449500" cy="2428200"/>
          </a:xfrm>
          <a:prstGeom prst="rect">
            <a:avLst/>
          </a:prstGeom>
        </p:spPr>
        <p:txBody>
          <a:bodyPr anchorCtr="0" anchor="t" bIns="0" lIns="0" spcFirstLastPara="1" rIns="0" wrap="square" tIns="0">
            <a:noAutofit/>
          </a:bodyPr>
          <a:lstStyle>
            <a:lvl1pPr lvl="0">
              <a:spcBef>
                <a:spcPts val="0"/>
              </a:spcBef>
              <a:spcAft>
                <a:spcPts val="0"/>
              </a:spcAft>
              <a:buSzPts val="7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9"/>
          <p:cNvSpPr txBox="1"/>
          <p:nvPr>
            <p:ph idx="7" type="subTitle"/>
          </p:nvPr>
        </p:nvSpPr>
        <p:spPr>
          <a:xfrm>
            <a:off x="17040000" y="9502750"/>
            <a:ext cx="885900" cy="508500"/>
          </a:xfrm>
          <a:prstGeom prst="rect">
            <a:avLst/>
          </a:prstGeom>
        </p:spPr>
        <p:txBody>
          <a:bodyPr anchorCtr="0" anchor="t" bIns="0" lIns="0" spcFirstLastPara="1" rIns="0" wrap="square" tIns="0">
            <a:noAutofit/>
          </a:bodyPr>
          <a:lstStyle>
            <a:lvl1pPr lvl="0" algn="r">
              <a:spcBef>
                <a:spcPts val="640"/>
              </a:spcBef>
              <a:spcAft>
                <a:spcPts val="0"/>
              </a:spcAft>
              <a:buSzPts val="2200"/>
              <a:buNone/>
              <a:defRPr sz="2200"/>
            </a:lvl1pPr>
            <a:lvl2pPr lvl="1" algn="r">
              <a:spcBef>
                <a:spcPts val="560"/>
              </a:spcBef>
              <a:spcAft>
                <a:spcPts val="0"/>
              </a:spcAft>
              <a:buSzPts val="2200"/>
              <a:buNone/>
              <a:defRPr/>
            </a:lvl2pPr>
            <a:lvl3pPr lvl="2" algn="r">
              <a:spcBef>
                <a:spcPts val="480"/>
              </a:spcBef>
              <a:spcAft>
                <a:spcPts val="0"/>
              </a:spcAft>
              <a:buSzPts val="2200"/>
              <a:buNone/>
              <a:defRPr/>
            </a:lvl3pPr>
            <a:lvl4pPr lvl="3" algn="r">
              <a:spcBef>
                <a:spcPts val="400"/>
              </a:spcBef>
              <a:spcAft>
                <a:spcPts val="0"/>
              </a:spcAft>
              <a:buSzPts val="2200"/>
              <a:buNone/>
              <a:defRPr/>
            </a:lvl4pPr>
            <a:lvl5pPr lvl="4" algn="r">
              <a:spcBef>
                <a:spcPts val="400"/>
              </a:spcBef>
              <a:spcAft>
                <a:spcPts val="0"/>
              </a:spcAft>
              <a:buSzPts val="2200"/>
              <a:buNone/>
              <a:defRPr/>
            </a:lvl5pPr>
            <a:lvl6pPr lvl="5" algn="r">
              <a:spcBef>
                <a:spcPts val="400"/>
              </a:spcBef>
              <a:spcAft>
                <a:spcPts val="0"/>
              </a:spcAft>
              <a:buSzPts val="2200"/>
              <a:buNone/>
              <a:defRPr/>
            </a:lvl6pPr>
            <a:lvl7pPr lvl="6" algn="r">
              <a:spcBef>
                <a:spcPts val="400"/>
              </a:spcBef>
              <a:spcAft>
                <a:spcPts val="0"/>
              </a:spcAft>
              <a:buSzPts val="2200"/>
              <a:buNone/>
              <a:defRPr/>
            </a:lvl7pPr>
            <a:lvl8pPr lvl="7" algn="r">
              <a:spcBef>
                <a:spcPts val="400"/>
              </a:spcBef>
              <a:spcAft>
                <a:spcPts val="0"/>
              </a:spcAft>
              <a:buSzPts val="2200"/>
              <a:buNone/>
              <a:defRPr/>
            </a:lvl8pPr>
            <a:lvl9pPr lvl="8" algn="r">
              <a:spcBef>
                <a:spcPts val="400"/>
              </a:spcBef>
              <a:spcAft>
                <a:spcPts val="0"/>
              </a:spcAft>
              <a:buSzPts val="2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08" name="Shape 108"/>
        <p:cNvGrpSpPr/>
        <p:nvPr/>
      </p:nvGrpSpPr>
      <p:grpSpPr>
        <a:xfrm>
          <a:off x="0" y="0"/>
          <a:ext cx="0" cy="0"/>
          <a:chOff x="0" y="0"/>
          <a:chExt cx="0" cy="0"/>
        </a:xfrm>
      </p:grpSpPr>
      <p:sp>
        <p:nvSpPr>
          <p:cNvPr id="109" name="Google Shape;109;p10"/>
          <p:cNvSpPr/>
          <p:nvPr/>
        </p:nvSpPr>
        <p:spPr>
          <a:xfrm>
            <a:off x="2776805" y="1028700"/>
            <a:ext cx="12734391" cy="8229600"/>
          </a:xfrm>
          <a:custGeom>
            <a:rect b="b" l="l" r="r" t="t"/>
            <a:pathLst>
              <a:path extrusionOk="0" h="8229600" w="12734391">
                <a:moveTo>
                  <a:pt x="0" y="0"/>
                </a:moveTo>
                <a:lnTo>
                  <a:pt x="12734390" y="0"/>
                </a:lnTo>
                <a:lnTo>
                  <a:pt x="12734390" y="8229600"/>
                </a:lnTo>
                <a:lnTo>
                  <a:pt x="0" y="822960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0"/>
          <p:cNvSpPr/>
          <p:nvPr/>
        </p:nvSpPr>
        <p:spPr>
          <a:xfrm>
            <a:off x="-2214282" y="6424321"/>
            <a:ext cx="4428565" cy="4114800"/>
          </a:xfrm>
          <a:custGeom>
            <a:rect b="b" l="l" r="r" t="t"/>
            <a:pathLst>
              <a:path extrusionOk="0" h="4114800" w="4428565">
                <a:moveTo>
                  <a:pt x="0" y="0"/>
                </a:moveTo>
                <a:lnTo>
                  <a:pt x="4428564" y="0"/>
                </a:lnTo>
                <a:lnTo>
                  <a:pt x="4428564"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0"/>
          <p:cNvSpPr/>
          <p:nvPr/>
        </p:nvSpPr>
        <p:spPr>
          <a:xfrm>
            <a:off x="16441481" y="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0"/>
          <p:cNvSpPr txBox="1"/>
          <p:nvPr>
            <p:ph type="title"/>
          </p:nvPr>
        </p:nvSpPr>
        <p:spPr>
          <a:xfrm>
            <a:off x="2605375" y="1942550"/>
            <a:ext cx="13289400" cy="5397900"/>
          </a:xfrm>
          <a:prstGeom prst="rect">
            <a:avLst/>
          </a:prstGeom>
        </p:spPr>
        <p:txBody>
          <a:bodyPr anchorCtr="0" anchor="t" bIns="0" lIns="0" spcFirstLastPara="1" rIns="0" wrap="square" tIns="0">
            <a:noAutofit/>
          </a:bodyPr>
          <a:lstStyle>
            <a:lvl1pPr lvl="0" algn="ctr">
              <a:spcBef>
                <a:spcPts val="0"/>
              </a:spcBef>
              <a:spcAft>
                <a:spcPts val="0"/>
              </a:spcAft>
              <a:buSzPts val="14300"/>
              <a:buNone/>
              <a:defRPr sz="14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0"/>
          <p:cNvSpPr txBox="1"/>
          <p:nvPr>
            <p:ph idx="1" type="subTitle"/>
          </p:nvPr>
        </p:nvSpPr>
        <p:spPr>
          <a:xfrm>
            <a:off x="4885825" y="8833375"/>
            <a:ext cx="8728500" cy="918900"/>
          </a:xfrm>
          <a:prstGeom prst="rect">
            <a:avLst/>
          </a:prstGeom>
        </p:spPr>
        <p:txBody>
          <a:bodyPr anchorCtr="0" anchor="t" bIns="0" lIns="0" spcFirstLastPara="1" rIns="0" wrap="square" tIns="0">
            <a:noAutofit/>
          </a:bodyPr>
          <a:lstStyle>
            <a:lvl1pPr lvl="0" algn="ctr">
              <a:spcBef>
                <a:spcPts val="640"/>
              </a:spcBef>
              <a:spcAft>
                <a:spcPts val="0"/>
              </a:spcAft>
              <a:buSzPts val="4700"/>
              <a:buFont typeface="Inter"/>
              <a:buNone/>
              <a:defRPr sz="4700">
                <a:latin typeface="Inter"/>
                <a:ea typeface="Inter"/>
                <a:cs typeface="Inter"/>
                <a:sym typeface="Inter"/>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0" lIns="0" spcFirstLastPara="1" rIns="0" wrap="square" tIns="0">
            <a:noAutofit/>
          </a:bodyPr>
          <a:lstStyle>
            <a:lvl1pPr lvl="0" marR="0" rtl="0">
              <a:spcBef>
                <a:spcPts val="0"/>
              </a:spcBef>
              <a:spcAft>
                <a:spcPts val="0"/>
              </a:spcAft>
              <a:buClr>
                <a:schemeClr val="lt1"/>
              </a:buClr>
              <a:buSzPts val="7500"/>
              <a:buFont typeface="Michroma"/>
              <a:buNone/>
              <a:defRPr i="0" sz="7500" u="none" cap="none" strike="noStrike">
                <a:solidFill>
                  <a:schemeClr val="lt1"/>
                </a:solidFill>
                <a:latin typeface="Michroma"/>
                <a:ea typeface="Michroma"/>
                <a:cs typeface="Michroma"/>
                <a:sym typeface="Michroma"/>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0" lIns="0" spcFirstLastPara="1" rIns="0" wrap="square" tIns="0">
            <a:noAutofit/>
          </a:bodyPr>
          <a:lstStyle>
            <a:lvl1pPr indent="-431800" lvl="0" marL="457200" marR="0" rtl="0" algn="l">
              <a:spcBef>
                <a:spcPts val="640"/>
              </a:spcBef>
              <a:spcAft>
                <a:spcPts val="0"/>
              </a:spcAft>
              <a:buClr>
                <a:schemeClr val="lt1"/>
              </a:buClr>
              <a:buSzPts val="3200"/>
              <a:buFont typeface="Michroma"/>
              <a:buChar char="•"/>
              <a:defRPr i="0" sz="3200" u="none" cap="none" strike="noStrike">
                <a:solidFill>
                  <a:schemeClr val="lt1"/>
                </a:solidFill>
                <a:latin typeface="Michroma"/>
                <a:ea typeface="Michroma"/>
                <a:cs typeface="Michroma"/>
                <a:sym typeface="Michroma"/>
              </a:defRPr>
            </a:lvl1pPr>
            <a:lvl2pPr indent="-368300" lvl="1" marL="914400" marR="0" rtl="0" algn="l">
              <a:spcBef>
                <a:spcPts val="56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2pPr>
            <a:lvl3pPr indent="-368300" lvl="2" marL="1371600" marR="0" rtl="0" algn="l">
              <a:spcBef>
                <a:spcPts val="48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3pPr>
            <a:lvl4pPr indent="-368300" lvl="3" marL="18288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4pPr>
            <a:lvl5pPr indent="-368300" lvl="4" marL="22860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5pPr>
            <a:lvl6pPr indent="-368300" lvl="5" marL="27432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6pPr>
            <a:lvl7pPr indent="-368300" lvl="6" marL="32004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7pPr>
            <a:lvl8pPr indent="-368300" lvl="7" marL="36576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8pPr>
            <a:lvl9pPr indent="-368300" lvl="8" marL="4114800" marR="0" rtl="0" algn="l">
              <a:spcBef>
                <a:spcPts val="400"/>
              </a:spcBef>
              <a:spcAft>
                <a:spcPts val="0"/>
              </a:spcAft>
              <a:buClr>
                <a:schemeClr val="lt1"/>
              </a:buClr>
              <a:buSzPts val="2200"/>
              <a:buFont typeface="Inter"/>
              <a:buChar char="•"/>
              <a:defRPr i="0" sz="2200" u="none" cap="none" strike="noStrike">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13.png"/><Relationship Id="rId5"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3.jpg"/><Relationship Id="rId9" Type="http://schemas.openxmlformats.org/officeDocument/2006/relationships/image" Target="../media/image25.jpg"/><Relationship Id="rId5" Type="http://schemas.openxmlformats.org/officeDocument/2006/relationships/image" Target="../media/image48.jpg"/><Relationship Id="rId6" Type="http://schemas.openxmlformats.org/officeDocument/2006/relationships/image" Target="../media/image69.jpg"/><Relationship Id="rId7" Type="http://schemas.openxmlformats.org/officeDocument/2006/relationships/image" Target="../media/image32.jpg"/><Relationship Id="rId8" Type="http://schemas.openxmlformats.org/officeDocument/2006/relationships/image" Target="../media/image7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hyperlink" Target="http://drive.google.com/file/d/1rTLQPJn1q7LOlE49SJiIB4ansqSRvxbk/view" TargetMode="External"/><Relationship Id="rId5" Type="http://schemas.openxmlformats.org/officeDocument/2006/relationships/image" Target="../media/image6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image" Target="../media/image55.png"/><Relationship Id="rId5"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5.png"/><Relationship Id="rId4" Type="http://schemas.openxmlformats.org/officeDocument/2006/relationships/image" Target="../media/image55.png"/><Relationship Id="rId5"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55.png"/><Relationship Id="rId5"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55.png"/><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2" name="Shape 182"/>
        <p:cNvGrpSpPr/>
        <p:nvPr/>
      </p:nvGrpSpPr>
      <p:grpSpPr>
        <a:xfrm>
          <a:off x="0" y="0"/>
          <a:ext cx="0" cy="0"/>
          <a:chOff x="0" y="0"/>
          <a:chExt cx="0" cy="0"/>
        </a:xfrm>
      </p:grpSpPr>
      <p:sp>
        <p:nvSpPr>
          <p:cNvPr id="183" name="Google Shape;183;p21"/>
          <p:cNvSpPr/>
          <p:nvPr/>
        </p:nvSpPr>
        <p:spPr>
          <a:xfrm>
            <a:off x="2776805" y="1028700"/>
            <a:ext cx="12734391" cy="8229600"/>
          </a:xfrm>
          <a:custGeom>
            <a:rect b="b" l="l" r="r" t="t"/>
            <a:pathLst>
              <a:path extrusionOk="0" h="8229600" w="12734391">
                <a:moveTo>
                  <a:pt x="0" y="0"/>
                </a:moveTo>
                <a:lnTo>
                  <a:pt x="12734390" y="0"/>
                </a:lnTo>
                <a:lnTo>
                  <a:pt x="12734390"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1"/>
          <p:cNvSpPr txBox="1"/>
          <p:nvPr/>
        </p:nvSpPr>
        <p:spPr>
          <a:xfrm>
            <a:off x="1352103" y="2695298"/>
            <a:ext cx="15583800" cy="2201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14302">
                <a:solidFill>
                  <a:srgbClr val="FFFFFF"/>
                </a:solidFill>
                <a:latin typeface="Michroma"/>
                <a:ea typeface="Michroma"/>
                <a:cs typeface="Michroma"/>
                <a:sym typeface="Michroma"/>
              </a:rPr>
              <a:t>KICKAAS</a:t>
            </a:r>
            <a:endParaRPr/>
          </a:p>
        </p:txBody>
      </p:sp>
      <p:sp>
        <p:nvSpPr>
          <p:cNvPr id="185" name="Google Shape;185;p21"/>
          <p:cNvSpPr/>
          <p:nvPr/>
        </p:nvSpPr>
        <p:spPr>
          <a:xfrm>
            <a:off x="-2214282" y="6424321"/>
            <a:ext cx="4428565" cy="4114800"/>
          </a:xfrm>
          <a:custGeom>
            <a:rect b="b" l="l" r="r" t="t"/>
            <a:pathLst>
              <a:path extrusionOk="0" h="4114800" w="4428565">
                <a:moveTo>
                  <a:pt x="0" y="0"/>
                </a:moveTo>
                <a:lnTo>
                  <a:pt x="4428564" y="0"/>
                </a:lnTo>
                <a:lnTo>
                  <a:pt x="4428564"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21"/>
          <p:cNvSpPr/>
          <p:nvPr/>
        </p:nvSpPr>
        <p:spPr>
          <a:xfrm>
            <a:off x="16441481" y="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21"/>
          <p:cNvSpPr txBox="1"/>
          <p:nvPr/>
        </p:nvSpPr>
        <p:spPr>
          <a:xfrm>
            <a:off x="4207283" y="5077259"/>
            <a:ext cx="9454200" cy="723000"/>
          </a:xfrm>
          <a:prstGeom prst="rect">
            <a:avLst/>
          </a:prstGeom>
          <a:noFill/>
          <a:ln>
            <a:noFill/>
          </a:ln>
        </p:spPr>
        <p:txBody>
          <a:bodyPr anchorCtr="0" anchor="t" bIns="0" lIns="0" spcFirstLastPara="1" rIns="0" wrap="square" tIns="0">
            <a:spAutoFit/>
          </a:bodyPr>
          <a:lstStyle/>
          <a:p>
            <a:pPr indent="0" lvl="0" marL="0" marR="0" rtl="0" algn="ctr">
              <a:lnSpc>
                <a:spcPct val="119987"/>
              </a:lnSpc>
              <a:spcBef>
                <a:spcPts val="0"/>
              </a:spcBef>
              <a:spcAft>
                <a:spcPts val="0"/>
              </a:spcAft>
              <a:buNone/>
            </a:pPr>
            <a:r>
              <a:rPr lang="en-US" sz="4698">
                <a:solidFill>
                  <a:srgbClr val="FFFFFF"/>
                </a:solidFill>
                <a:latin typeface="Inter ExtraLight"/>
                <a:ea typeface="Inter ExtraLight"/>
                <a:cs typeface="Inter ExtraLight"/>
                <a:sym typeface="Inter ExtraLight"/>
              </a:rPr>
              <a:t>KICK AS A SERVICE</a:t>
            </a:r>
            <a:endParaRPr/>
          </a:p>
        </p:txBody>
      </p:sp>
      <p:sp>
        <p:nvSpPr>
          <p:cNvPr id="188" name="Google Shape;188;p21"/>
          <p:cNvSpPr txBox="1"/>
          <p:nvPr/>
        </p:nvSpPr>
        <p:spPr>
          <a:xfrm>
            <a:off x="4207283" y="5980809"/>
            <a:ext cx="9454200" cy="812100"/>
          </a:xfrm>
          <a:prstGeom prst="rect">
            <a:avLst/>
          </a:prstGeom>
          <a:noFill/>
          <a:ln>
            <a:noFill/>
          </a:ln>
        </p:spPr>
        <p:txBody>
          <a:bodyPr anchorCtr="0" anchor="t" bIns="0" lIns="0" spcFirstLastPara="1" rIns="0" wrap="square" tIns="0">
            <a:spAutoFit/>
          </a:bodyPr>
          <a:lstStyle/>
          <a:p>
            <a:pPr indent="0" lvl="0" marL="0" marR="0" rtl="0" algn="ctr">
              <a:lnSpc>
                <a:spcPct val="119987"/>
              </a:lnSpc>
              <a:spcBef>
                <a:spcPts val="0"/>
              </a:spcBef>
              <a:spcAft>
                <a:spcPts val="0"/>
              </a:spcAft>
              <a:buNone/>
            </a:pPr>
            <a:r>
              <a:rPr lang="en-US" sz="2398">
                <a:solidFill>
                  <a:srgbClr val="FFFFFF"/>
                </a:solidFill>
                <a:latin typeface="Inter ExtraLight"/>
                <a:ea typeface="Inter ExtraLight"/>
                <a:cs typeface="Inter ExtraLight"/>
                <a:sym typeface="Inter ExtraLight"/>
              </a:rPr>
              <a:t>Johannes Bekele, Saniya Bhambhvani, Javier Esteban de Celis, Vamsi Garghi, Yuanfei He, and Shreya Rana</a:t>
            </a:r>
            <a:endParaRPr sz="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p:nvPr/>
        </p:nvSpPr>
        <p:spPr>
          <a:xfrm>
            <a:off x="-1554245" y="-526022"/>
            <a:ext cx="21450127" cy="10644626"/>
          </a:xfrm>
          <a:custGeom>
            <a:rect b="b" l="l" r="r" t="t"/>
            <a:pathLst>
              <a:path extrusionOk="0" h="10644626" w="21450127">
                <a:moveTo>
                  <a:pt x="0" y="0"/>
                </a:moveTo>
                <a:lnTo>
                  <a:pt x="21450128" y="0"/>
                </a:lnTo>
                <a:lnTo>
                  <a:pt x="21450128" y="10644626"/>
                </a:lnTo>
                <a:lnTo>
                  <a:pt x="0" y="106446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30"/>
          <p:cNvSpPr txBox="1"/>
          <p:nvPr/>
        </p:nvSpPr>
        <p:spPr>
          <a:xfrm>
            <a:off x="53638" y="579423"/>
            <a:ext cx="18234300" cy="9852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400">
                <a:solidFill>
                  <a:srgbClr val="BFD2E2"/>
                </a:solidFill>
                <a:latin typeface="Michroma"/>
                <a:ea typeface="Michroma"/>
                <a:cs typeface="Michroma"/>
                <a:sym typeface="Michroma"/>
              </a:rPr>
              <a:t>DESIGN AND ARCHITECTURE</a:t>
            </a:r>
            <a:endParaRPr sz="6400">
              <a:solidFill>
                <a:srgbClr val="BFD2E2"/>
              </a:solidFill>
            </a:endParaRPr>
          </a:p>
        </p:txBody>
      </p:sp>
      <p:sp>
        <p:nvSpPr>
          <p:cNvPr id="318" name="Google Shape;318;p30"/>
          <p:cNvSpPr txBox="1"/>
          <p:nvPr/>
        </p:nvSpPr>
        <p:spPr>
          <a:xfrm>
            <a:off x="53638" y="4159898"/>
            <a:ext cx="18234300" cy="9852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400">
                <a:solidFill>
                  <a:srgbClr val="BFD2E2"/>
                </a:solidFill>
                <a:latin typeface="Michroma"/>
                <a:ea typeface="Michroma"/>
                <a:cs typeface="Michroma"/>
                <a:sym typeface="Michroma"/>
              </a:rPr>
              <a:t>DESIGN AND ARCHITECTURE</a:t>
            </a:r>
            <a:endParaRPr sz="6400">
              <a:solidFill>
                <a:srgbClr val="BFD2E2"/>
              </a:solidFill>
            </a:endParaRPr>
          </a:p>
        </p:txBody>
      </p:sp>
      <p:sp>
        <p:nvSpPr>
          <p:cNvPr id="319" name="Google Shape;319;p30"/>
          <p:cNvSpPr txBox="1"/>
          <p:nvPr/>
        </p:nvSpPr>
        <p:spPr>
          <a:xfrm>
            <a:off x="53638" y="5308748"/>
            <a:ext cx="18234300" cy="9852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400">
                <a:solidFill>
                  <a:srgbClr val="BFD2E2"/>
                </a:solidFill>
                <a:latin typeface="Michroma"/>
                <a:ea typeface="Michroma"/>
                <a:cs typeface="Michroma"/>
                <a:sym typeface="Michroma"/>
              </a:rPr>
              <a:t>DESIGN AND ARCHITECTURE</a:t>
            </a:r>
            <a:endParaRPr sz="6400">
              <a:solidFill>
                <a:srgbClr val="BFD2E2"/>
              </a:solidFill>
            </a:endParaRPr>
          </a:p>
        </p:txBody>
      </p:sp>
      <p:sp>
        <p:nvSpPr>
          <p:cNvPr id="320" name="Google Shape;320;p30"/>
          <p:cNvSpPr txBox="1"/>
          <p:nvPr/>
        </p:nvSpPr>
        <p:spPr>
          <a:xfrm>
            <a:off x="53638" y="6457586"/>
            <a:ext cx="18234300" cy="9852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400">
                <a:solidFill>
                  <a:srgbClr val="BFD2E2"/>
                </a:solidFill>
                <a:latin typeface="Michroma"/>
                <a:ea typeface="Michroma"/>
                <a:cs typeface="Michroma"/>
                <a:sym typeface="Michroma"/>
              </a:rPr>
              <a:t>DESIGN AND ARCHITECTURE</a:t>
            </a:r>
            <a:endParaRPr sz="6400">
              <a:solidFill>
                <a:srgbClr val="BFD2E2"/>
              </a:solidFill>
            </a:endParaRPr>
          </a:p>
        </p:txBody>
      </p:sp>
      <p:sp>
        <p:nvSpPr>
          <p:cNvPr id="321" name="Google Shape;321;p30"/>
          <p:cNvSpPr txBox="1"/>
          <p:nvPr/>
        </p:nvSpPr>
        <p:spPr>
          <a:xfrm>
            <a:off x="53638" y="7621948"/>
            <a:ext cx="18234300" cy="9852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400">
                <a:solidFill>
                  <a:srgbClr val="BFD2E2"/>
                </a:solidFill>
                <a:latin typeface="Michroma"/>
                <a:ea typeface="Michroma"/>
                <a:cs typeface="Michroma"/>
                <a:sym typeface="Michroma"/>
              </a:rPr>
              <a:t>DESIGN AND ARCHITECTURE</a:t>
            </a:r>
            <a:endParaRPr sz="6400">
              <a:solidFill>
                <a:srgbClr val="BFD2E2"/>
              </a:solidFill>
            </a:endParaRPr>
          </a:p>
        </p:txBody>
      </p:sp>
      <p:sp>
        <p:nvSpPr>
          <p:cNvPr id="322" name="Google Shape;322;p30"/>
          <p:cNvSpPr txBox="1"/>
          <p:nvPr/>
        </p:nvSpPr>
        <p:spPr>
          <a:xfrm>
            <a:off x="26838" y="8755273"/>
            <a:ext cx="18234300" cy="9852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400">
                <a:solidFill>
                  <a:schemeClr val="lt1"/>
                </a:solidFill>
                <a:latin typeface="Michroma"/>
                <a:ea typeface="Michroma"/>
                <a:cs typeface="Michroma"/>
                <a:sym typeface="Michroma"/>
              </a:rPr>
              <a:t>DESIGN AND ARCHITECTURE</a:t>
            </a:r>
            <a:endParaRPr sz="6400">
              <a:solidFill>
                <a:schemeClr val="lt1"/>
              </a:solidFill>
            </a:endParaRPr>
          </a:p>
        </p:txBody>
      </p:sp>
      <p:sp>
        <p:nvSpPr>
          <p:cNvPr id="323" name="Google Shape;323;p30"/>
          <p:cNvSpPr txBox="1"/>
          <p:nvPr/>
        </p:nvSpPr>
        <p:spPr>
          <a:xfrm>
            <a:off x="53638" y="2964498"/>
            <a:ext cx="18234300" cy="9852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400">
                <a:solidFill>
                  <a:srgbClr val="BFD2E2"/>
                </a:solidFill>
                <a:latin typeface="Michroma"/>
                <a:ea typeface="Michroma"/>
                <a:cs typeface="Michroma"/>
                <a:sym typeface="Michroma"/>
              </a:rPr>
              <a:t>DESIGN AND ARCHITECTURE</a:t>
            </a:r>
            <a:endParaRPr sz="6400">
              <a:solidFill>
                <a:srgbClr val="BFD2E2"/>
              </a:solidFill>
            </a:endParaRPr>
          </a:p>
        </p:txBody>
      </p:sp>
      <p:sp>
        <p:nvSpPr>
          <p:cNvPr id="324" name="Google Shape;324;p30"/>
          <p:cNvSpPr txBox="1"/>
          <p:nvPr/>
        </p:nvSpPr>
        <p:spPr>
          <a:xfrm>
            <a:off x="26838" y="1771973"/>
            <a:ext cx="18234300" cy="9852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6400">
                <a:solidFill>
                  <a:srgbClr val="BFD2E2"/>
                </a:solidFill>
                <a:latin typeface="Michroma"/>
                <a:ea typeface="Michroma"/>
                <a:cs typeface="Michroma"/>
                <a:sym typeface="Michroma"/>
              </a:rPr>
              <a:t>DESIGN AND ARCHITECTURE</a:t>
            </a:r>
            <a:endParaRPr sz="6400">
              <a:solidFill>
                <a:srgbClr val="BFD2E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8" name="Shape 328"/>
        <p:cNvGrpSpPr/>
        <p:nvPr/>
      </p:nvGrpSpPr>
      <p:grpSpPr>
        <a:xfrm>
          <a:off x="0" y="0"/>
          <a:ext cx="0" cy="0"/>
          <a:chOff x="0" y="0"/>
          <a:chExt cx="0" cy="0"/>
        </a:xfrm>
      </p:grpSpPr>
      <p:sp>
        <p:nvSpPr>
          <p:cNvPr id="329" name="Google Shape;329;p31"/>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0" name="Google Shape;330;p31"/>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331" name="Google Shape;331;p31"/>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31"/>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31"/>
          <p:cNvSpPr txBox="1"/>
          <p:nvPr/>
        </p:nvSpPr>
        <p:spPr>
          <a:xfrm>
            <a:off x="1080875" y="903000"/>
            <a:ext cx="112284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SOFTWARE</a:t>
            </a:r>
            <a:r>
              <a:rPr lang="en-US" sz="7500">
                <a:solidFill>
                  <a:srgbClr val="FFFFFF"/>
                </a:solidFill>
                <a:latin typeface="Michroma"/>
                <a:ea typeface="Michroma"/>
                <a:cs typeface="Michroma"/>
                <a:sym typeface="Michroma"/>
              </a:rPr>
              <a:t> ARCHITECTURE</a:t>
            </a:r>
            <a:endParaRPr/>
          </a:p>
        </p:txBody>
      </p:sp>
      <p:sp>
        <p:nvSpPr>
          <p:cNvPr id="334" name="Google Shape;334;p31"/>
          <p:cNvSpPr txBox="1"/>
          <p:nvPr/>
        </p:nvSpPr>
        <p:spPr>
          <a:xfrm>
            <a:off x="1080875" y="3429000"/>
            <a:ext cx="10805400" cy="2678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sz="2700">
                <a:solidFill>
                  <a:schemeClr val="lt1"/>
                </a:solidFill>
                <a:latin typeface="Inter ExtraLight"/>
                <a:ea typeface="Inter ExtraLight"/>
                <a:cs typeface="Inter ExtraLight"/>
                <a:sym typeface="Inter ExtraLight"/>
              </a:rPr>
              <a:t>Event Manager is a full-stack application that consists of separate software architectures for the frontend and backend. Both the frontend and backend consist of many different layers that aim to improve maintainability and scalability, and most importantly prevent any potential concerns/bugs.</a:t>
            </a:r>
            <a:endParaRPr sz="2700">
              <a:solidFill>
                <a:schemeClr val="lt1"/>
              </a:solidFill>
              <a:latin typeface="Inter ExtraLight"/>
              <a:ea typeface="Inter ExtraLight"/>
              <a:cs typeface="Inter ExtraLight"/>
              <a:sym typeface="Inter ExtraLight"/>
            </a:endParaRPr>
          </a:p>
          <a:p>
            <a:pPr indent="0" lvl="0" marL="0" marR="0" rtl="0" algn="l">
              <a:lnSpc>
                <a:spcPct val="115000"/>
              </a:lnSpc>
              <a:spcBef>
                <a:spcPts val="0"/>
              </a:spcBef>
              <a:spcAft>
                <a:spcPts val="0"/>
              </a:spcAft>
              <a:buNone/>
            </a:pPr>
            <a:r>
              <a:t/>
            </a:r>
            <a:endParaRPr sz="3900">
              <a:solidFill>
                <a:srgbClr val="FFFFFF"/>
              </a:solidFill>
              <a:latin typeface="Inter ExtraLight"/>
              <a:ea typeface="Inter ExtraLight"/>
              <a:cs typeface="Inter ExtraLight"/>
              <a:sym typeface="Inter ExtraLight"/>
            </a:endParaRPr>
          </a:p>
        </p:txBody>
      </p:sp>
      <p:pic>
        <p:nvPicPr>
          <p:cNvPr id="335" name="Google Shape;335;p31"/>
          <p:cNvPicPr preferRelativeResize="0"/>
          <p:nvPr/>
        </p:nvPicPr>
        <p:blipFill rotWithShape="1">
          <a:blip r:embed="rId6">
            <a:alphaModFix/>
          </a:blip>
          <a:srcRect b="0" l="398" r="0" t="1526"/>
          <a:stretch/>
        </p:blipFill>
        <p:spPr>
          <a:xfrm>
            <a:off x="5753949" y="5804725"/>
            <a:ext cx="11712750" cy="3339375"/>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9" name="Shape 339"/>
        <p:cNvGrpSpPr/>
        <p:nvPr/>
      </p:nvGrpSpPr>
      <p:grpSpPr>
        <a:xfrm>
          <a:off x="0" y="0"/>
          <a:ext cx="0" cy="0"/>
          <a:chOff x="0" y="0"/>
          <a:chExt cx="0" cy="0"/>
        </a:xfrm>
      </p:grpSpPr>
      <p:sp>
        <p:nvSpPr>
          <p:cNvPr id="340" name="Google Shape;340;p32"/>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41" name="Google Shape;341;p32"/>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342" name="Google Shape;342;p32"/>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32"/>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32"/>
          <p:cNvSpPr txBox="1"/>
          <p:nvPr/>
        </p:nvSpPr>
        <p:spPr>
          <a:xfrm>
            <a:off x="1080875" y="903000"/>
            <a:ext cx="112284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FRONTEND ARCHITECTURE</a:t>
            </a:r>
            <a:endParaRPr/>
          </a:p>
        </p:txBody>
      </p:sp>
      <p:sp>
        <p:nvSpPr>
          <p:cNvPr id="345" name="Google Shape;345;p32"/>
          <p:cNvSpPr txBox="1"/>
          <p:nvPr/>
        </p:nvSpPr>
        <p:spPr>
          <a:xfrm>
            <a:off x="335725" y="3445200"/>
            <a:ext cx="10805400" cy="3396600"/>
          </a:xfrm>
          <a:prstGeom prst="rect">
            <a:avLst/>
          </a:prstGeom>
          <a:noFill/>
          <a:ln>
            <a:noFill/>
          </a:ln>
        </p:spPr>
        <p:txBody>
          <a:bodyPr anchorCtr="0" anchor="t" bIns="0" lIns="0" spcFirstLastPara="1" rIns="0" wrap="square" tIns="0">
            <a:spAutoFit/>
          </a:bodyPr>
          <a:lstStyle/>
          <a:p>
            <a:pPr indent="0" lvl="0" marL="0" rtl="0" algn="l">
              <a:spcBef>
                <a:spcPts val="560"/>
              </a:spcBef>
              <a:spcAft>
                <a:spcPts val="0"/>
              </a:spcAft>
              <a:buClr>
                <a:schemeClr val="dk1"/>
              </a:buClr>
              <a:buSzPts val="1100"/>
              <a:buFont typeface="Arial"/>
              <a:buNone/>
            </a:pPr>
            <a:r>
              <a:rPr lang="en-US" sz="2700">
                <a:solidFill>
                  <a:schemeClr val="lt1"/>
                </a:solidFill>
                <a:latin typeface="Inter ExtraLight"/>
                <a:ea typeface="Inter ExtraLight"/>
                <a:cs typeface="Inter ExtraLight"/>
                <a:sym typeface="Inter ExtraLight"/>
              </a:rPr>
              <a:t>The frontend architecture has 5 layers including:</a:t>
            </a:r>
            <a:endParaRPr sz="2700">
              <a:solidFill>
                <a:schemeClr val="lt1"/>
              </a:solidFill>
              <a:latin typeface="Inter ExtraLight"/>
              <a:ea typeface="Inter ExtraLight"/>
              <a:cs typeface="Inter ExtraLight"/>
              <a:sym typeface="Inter ExtraLight"/>
            </a:endParaRPr>
          </a:p>
          <a:p>
            <a:pPr indent="-400050" lvl="0" marL="457200" rtl="0" algn="l">
              <a:spcBef>
                <a:spcPts val="56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Next.js App Shell/Routing</a:t>
            </a:r>
            <a:endParaRPr sz="2700">
              <a:solidFill>
                <a:schemeClr val="lt1"/>
              </a:solidFill>
              <a:latin typeface="Inter ExtraLight"/>
              <a:ea typeface="Inter ExtraLight"/>
              <a:cs typeface="Inter ExtraLight"/>
              <a:sym typeface="Inter ExtraLight"/>
            </a:endParaRPr>
          </a:p>
          <a:p>
            <a:pPr indent="-400050" lvl="0" marL="457200" rtl="0" algn="l">
              <a:spcBef>
                <a:spcPts val="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UI Components</a:t>
            </a:r>
            <a:endParaRPr sz="2700">
              <a:solidFill>
                <a:schemeClr val="lt1"/>
              </a:solidFill>
              <a:latin typeface="Inter ExtraLight"/>
              <a:ea typeface="Inter ExtraLight"/>
              <a:cs typeface="Inter ExtraLight"/>
              <a:sym typeface="Inter ExtraLight"/>
            </a:endParaRPr>
          </a:p>
          <a:p>
            <a:pPr indent="-400050" lvl="0" marL="457200" rtl="0" algn="l">
              <a:spcBef>
                <a:spcPts val="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State and Data</a:t>
            </a:r>
            <a:endParaRPr sz="2700">
              <a:solidFill>
                <a:schemeClr val="lt1"/>
              </a:solidFill>
              <a:latin typeface="Inter ExtraLight"/>
              <a:ea typeface="Inter ExtraLight"/>
              <a:cs typeface="Inter ExtraLight"/>
              <a:sym typeface="Inter ExtraLight"/>
            </a:endParaRPr>
          </a:p>
          <a:p>
            <a:pPr indent="-400050" lvl="1" marL="914400" rtl="0" algn="l">
              <a:spcBef>
                <a:spcPts val="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API access encapsulated in /services which attach Clerk auth tokens. Zod schemas in src/types/.</a:t>
            </a:r>
            <a:endParaRPr sz="2700">
              <a:solidFill>
                <a:schemeClr val="lt1"/>
              </a:solidFill>
              <a:latin typeface="Inter ExtraLight"/>
              <a:ea typeface="Inter ExtraLight"/>
              <a:cs typeface="Inter ExtraLight"/>
              <a:sym typeface="Inter ExtraLight"/>
            </a:endParaRPr>
          </a:p>
          <a:p>
            <a:pPr indent="-400050" lvl="0" marL="457200" rtl="0" algn="l">
              <a:spcBef>
                <a:spcPts val="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Services/Software Development Kits (SDKs)</a:t>
            </a:r>
            <a:endParaRPr sz="2700">
              <a:solidFill>
                <a:schemeClr val="lt1"/>
              </a:solidFill>
              <a:latin typeface="Inter ExtraLight"/>
              <a:ea typeface="Inter ExtraLight"/>
              <a:cs typeface="Inter ExtraLight"/>
              <a:sym typeface="Inter ExtraLight"/>
            </a:endParaRPr>
          </a:p>
          <a:p>
            <a:pPr indent="-400050" lvl="0" marL="457200" rtl="0" algn="l">
              <a:spcBef>
                <a:spcPts val="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Utilities (Toast)</a:t>
            </a:r>
            <a:endParaRPr sz="2700">
              <a:solidFill>
                <a:srgbClr val="FFFFFF"/>
              </a:solidFill>
              <a:latin typeface="Inter ExtraLight"/>
              <a:ea typeface="Inter ExtraLight"/>
              <a:cs typeface="Inter ExtraLight"/>
              <a:sym typeface="Inter ExtraLight"/>
            </a:endParaRPr>
          </a:p>
        </p:txBody>
      </p:sp>
      <p:pic>
        <p:nvPicPr>
          <p:cNvPr id="346" name="Google Shape;346;p32"/>
          <p:cNvPicPr preferRelativeResize="0"/>
          <p:nvPr/>
        </p:nvPicPr>
        <p:blipFill>
          <a:blip r:embed="rId6">
            <a:alphaModFix/>
          </a:blip>
          <a:stretch>
            <a:fillRect/>
          </a:stretch>
        </p:blipFill>
        <p:spPr>
          <a:xfrm>
            <a:off x="3283725" y="6659350"/>
            <a:ext cx="14520001" cy="3527100"/>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0" name="Shape 350"/>
        <p:cNvGrpSpPr/>
        <p:nvPr/>
      </p:nvGrpSpPr>
      <p:grpSpPr>
        <a:xfrm>
          <a:off x="0" y="0"/>
          <a:ext cx="0" cy="0"/>
          <a:chOff x="0" y="0"/>
          <a:chExt cx="0" cy="0"/>
        </a:xfrm>
      </p:grpSpPr>
      <p:sp>
        <p:nvSpPr>
          <p:cNvPr id="351" name="Google Shape;351;p33"/>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52" name="Google Shape;352;p33"/>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353" name="Google Shape;353;p33"/>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33"/>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33"/>
          <p:cNvSpPr txBox="1"/>
          <p:nvPr/>
        </p:nvSpPr>
        <p:spPr>
          <a:xfrm>
            <a:off x="1080875" y="903000"/>
            <a:ext cx="167628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FRONTEND REQUEST FLOW</a:t>
            </a:r>
            <a:endParaRPr sz="7500">
              <a:solidFill>
                <a:srgbClr val="FFFFFF"/>
              </a:solidFill>
              <a:latin typeface="Michroma"/>
              <a:ea typeface="Michroma"/>
              <a:cs typeface="Michroma"/>
              <a:sym typeface="Michroma"/>
            </a:endParaRPr>
          </a:p>
        </p:txBody>
      </p:sp>
      <p:pic>
        <p:nvPicPr>
          <p:cNvPr id="356" name="Google Shape;356;p33"/>
          <p:cNvPicPr preferRelativeResize="0"/>
          <p:nvPr/>
        </p:nvPicPr>
        <p:blipFill>
          <a:blip r:embed="rId6">
            <a:alphaModFix/>
          </a:blip>
          <a:stretch>
            <a:fillRect/>
          </a:stretch>
        </p:blipFill>
        <p:spPr>
          <a:xfrm>
            <a:off x="2479975" y="4109950"/>
            <a:ext cx="13328026" cy="4757200"/>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0" name="Shape 360"/>
        <p:cNvGrpSpPr/>
        <p:nvPr/>
      </p:nvGrpSpPr>
      <p:grpSpPr>
        <a:xfrm>
          <a:off x="0" y="0"/>
          <a:ext cx="0" cy="0"/>
          <a:chOff x="0" y="0"/>
          <a:chExt cx="0" cy="0"/>
        </a:xfrm>
      </p:grpSpPr>
      <p:sp>
        <p:nvSpPr>
          <p:cNvPr id="361" name="Google Shape;361;p34"/>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62" name="Google Shape;362;p34"/>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363" name="Google Shape;363;p34"/>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34"/>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34"/>
          <p:cNvSpPr txBox="1"/>
          <p:nvPr/>
        </p:nvSpPr>
        <p:spPr>
          <a:xfrm>
            <a:off x="1080875" y="903000"/>
            <a:ext cx="112284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BACKEND</a:t>
            </a:r>
            <a:r>
              <a:rPr lang="en-US" sz="7500">
                <a:solidFill>
                  <a:srgbClr val="FFFFFF"/>
                </a:solidFill>
                <a:latin typeface="Michroma"/>
                <a:ea typeface="Michroma"/>
                <a:cs typeface="Michroma"/>
                <a:sym typeface="Michroma"/>
              </a:rPr>
              <a:t> ARCHITECTURE</a:t>
            </a:r>
            <a:endParaRPr/>
          </a:p>
        </p:txBody>
      </p:sp>
      <p:sp>
        <p:nvSpPr>
          <p:cNvPr id="366" name="Google Shape;366;p34"/>
          <p:cNvSpPr txBox="1"/>
          <p:nvPr/>
        </p:nvSpPr>
        <p:spPr>
          <a:xfrm>
            <a:off x="1080875" y="3429000"/>
            <a:ext cx="10805400" cy="2149800"/>
          </a:xfrm>
          <a:prstGeom prst="rect">
            <a:avLst/>
          </a:prstGeom>
          <a:noFill/>
          <a:ln>
            <a:noFill/>
          </a:ln>
        </p:spPr>
        <p:txBody>
          <a:bodyPr anchorCtr="0" anchor="t" bIns="0" lIns="0" spcFirstLastPara="1" rIns="0" wrap="square" tIns="0">
            <a:spAutoFit/>
          </a:bodyPr>
          <a:lstStyle/>
          <a:p>
            <a:pPr indent="0" lvl="0" marL="0" rtl="0" algn="l">
              <a:spcBef>
                <a:spcPts val="560"/>
              </a:spcBef>
              <a:spcAft>
                <a:spcPts val="0"/>
              </a:spcAft>
              <a:buClr>
                <a:schemeClr val="dk1"/>
              </a:buClr>
              <a:buSzPts val="1100"/>
              <a:buFont typeface="Arial"/>
              <a:buNone/>
            </a:pPr>
            <a:r>
              <a:rPr lang="en-US" sz="2700">
                <a:solidFill>
                  <a:schemeClr val="lt1"/>
                </a:solidFill>
                <a:latin typeface="Inter ExtraLight"/>
                <a:ea typeface="Inter ExtraLight"/>
                <a:cs typeface="Inter ExtraLight"/>
                <a:sym typeface="Inter ExtraLight"/>
              </a:rPr>
              <a:t>The backend architecture has 4 layers including:</a:t>
            </a:r>
            <a:endParaRPr sz="2700">
              <a:solidFill>
                <a:schemeClr val="lt1"/>
              </a:solidFill>
              <a:latin typeface="Inter ExtraLight"/>
              <a:ea typeface="Inter ExtraLight"/>
              <a:cs typeface="Inter ExtraLight"/>
              <a:sym typeface="Inter ExtraLight"/>
            </a:endParaRPr>
          </a:p>
          <a:p>
            <a:pPr indent="-400050" lvl="0" marL="457200" rtl="0" algn="l">
              <a:spcBef>
                <a:spcPts val="56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Router</a:t>
            </a:r>
            <a:endParaRPr sz="2700">
              <a:solidFill>
                <a:schemeClr val="lt1"/>
              </a:solidFill>
              <a:latin typeface="Inter ExtraLight"/>
              <a:ea typeface="Inter ExtraLight"/>
              <a:cs typeface="Inter ExtraLight"/>
              <a:sym typeface="Inter ExtraLight"/>
            </a:endParaRPr>
          </a:p>
          <a:p>
            <a:pPr indent="-400050" lvl="0" marL="457200" rtl="0" algn="l">
              <a:spcBef>
                <a:spcPts val="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Model</a:t>
            </a:r>
            <a:endParaRPr sz="2700">
              <a:solidFill>
                <a:schemeClr val="lt1"/>
              </a:solidFill>
              <a:latin typeface="Inter ExtraLight"/>
              <a:ea typeface="Inter ExtraLight"/>
              <a:cs typeface="Inter ExtraLight"/>
              <a:sym typeface="Inter ExtraLight"/>
            </a:endParaRPr>
          </a:p>
          <a:p>
            <a:pPr indent="-400050" lvl="0" marL="457200" rtl="0" algn="l">
              <a:spcBef>
                <a:spcPts val="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Service</a:t>
            </a:r>
            <a:endParaRPr sz="2700">
              <a:solidFill>
                <a:schemeClr val="lt1"/>
              </a:solidFill>
              <a:latin typeface="Inter ExtraLight"/>
              <a:ea typeface="Inter ExtraLight"/>
              <a:cs typeface="Inter ExtraLight"/>
              <a:sym typeface="Inter ExtraLight"/>
            </a:endParaRPr>
          </a:p>
          <a:p>
            <a:pPr indent="-400050" lvl="0" marL="457200" rtl="0" algn="l">
              <a:spcBef>
                <a:spcPts val="0"/>
              </a:spcBef>
              <a:spcAft>
                <a:spcPts val="0"/>
              </a:spcAft>
              <a:buClr>
                <a:schemeClr val="lt1"/>
              </a:buClr>
              <a:buSzPts val="2700"/>
              <a:buFont typeface="Inter ExtraLight"/>
              <a:buChar char="●"/>
            </a:pPr>
            <a:r>
              <a:rPr lang="en-US" sz="2700">
                <a:solidFill>
                  <a:schemeClr val="lt1"/>
                </a:solidFill>
                <a:latin typeface="Inter ExtraLight"/>
                <a:ea typeface="Inter ExtraLight"/>
                <a:cs typeface="Inter ExtraLight"/>
                <a:sym typeface="Inter ExtraLight"/>
              </a:rPr>
              <a:t>Database</a:t>
            </a:r>
            <a:endParaRPr sz="2700">
              <a:solidFill>
                <a:srgbClr val="FFFFFF"/>
              </a:solidFill>
              <a:latin typeface="Inter ExtraLight"/>
              <a:ea typeface="Inter ExtraLight"/>
              <a:cs typeface="Inter ExtraLight"/>
              <a:sym typeface="Inter ExtraLight"/>
            </a:endParaRPr>
          </a:p>
        </p:txBody>
      </p:sp>
      <p:pic>
        <p:nvPicPr>
          <p:cNvPr id="367" name="Google Shape;367;p34"/>
          <p:cNvPicPr preferRelativeResize="0"/>
          <p:nvPr/>
        </p:nvPicPr>
        <p:blipFill>
          <a:blip r:embed="rId6">
            <a:alphaModFix/>
          </a:blip>
          <a:stretch>
            <a:fillRect/>
          </a:stretch>
        </p:blipFill>
        <p:spPr>
          <a:xfrm>
            <a:off x="3049175" y="5904450"/>
            <a:ext cx="14551152" cy="2997475"/>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1" name="Shape 371"/>
        <p:cNvGrpSpPr/>
        <p:nvPr/>
      </p:nvGrpSpPr>
      <p:grpSpPr>
        <a:xfrm>
          <a:off x="0" y="0"/>
          <a:ext cx="0" cy="0"/>
          <a:chOff x="0" y="0"/>
          <a:chExt cx="0" cy="0"/>
        </a:xfrm>
      </p:grpSpPr>
      <p:sp>
        <p:nvSpPr>
          <p:cNvPr id="372" name="Google Shape;372;p35"/>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73" name="Google Shape;373;p35"/>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374" name="Google Shape;374;p35"/>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35"/>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35"/>
          <p:cNvSpPr txBox="1"/>
          <p:nvPr/>
        </p:nvSpPr>
        <p:spPr>
          <a:xfrm>
            <a:off x="1080875" y="903000"/>
            <a:ext cx="146214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BACKEND </a:t>
            </a:r>
            <a:r>
              <a:rPr lang="en-US" sz="7500">
                <a:solidFill>
                  <a:srgbClr val="FFFFFF"/>
                </a:solidFill>
                <a:latin typeface="Michroma"/>
                <a:ea typeface="Michroma"/>
                <a:cs typeface="Michroma"/>
                <a:sym typeface="Michroma"/>
              </a:rPr>
              <a:t>REQUEST FLOW</a:t>
            </a:r>
            <a:endParaRPr sz="7500">
              <a:solidFill>
                <a:srgbClr val="FFFFFF"/>
              </a:solidFill>
              <a:latin typeface="Michroma"/>
              <a:ea typeface="Michroma"/>
              <a:cs typeface="Michroma"/>
              <a:sym typeface="Michroma"/>
            </a:endParaRPr>
          </a:p>
        </p:txBody>
      </p:sp>
      <p:pic>
        <p:nvPicPr>
          <p:cNvPr id="377" name="Google Shape;377;p35"/>
          <p:cNvPicPr preferRelativeResize="0"/>
          <p:nvPr/>
        </p:nvPicPr>
        <p:blipFill>
          <a:blip r:embed="rId6">
            <a:alphaModFix/>
          </a:blip>
          <a:stretch>
            <a:fillRect/>
          </a:stretch>
        </p:blipFill>
        <p:spPr>
          <a:xfrm>
            <a:off x="5949376" y="2378801"/>
            <a:ext cx="8762751" cy="7049901"/>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1" name="Shape 381"/>
        <p:cNvGrpSpPr/>
        <p:nvPr/>
      </p:nvGrpSpPr>
      <p:grpSpPr>
        <a:xfrm>
          <a:off x="0" y="0"/>
          <a:ext cx="0" cy="0"/>
          <a:chOff x="0" y="0"/>
          <a:chExt cx="0" cy="0"/>
        </a:xfrm>
      </p:grpSpPr>
      <p:sp>
        <p:nvSpPr>
          <p:cNvPr id="382" name="Google Shape;382;p36"/>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83" name="Google Shape;383;p36"/>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384" name="Google Shape;384;p36"/>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36"/>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36"/>
          <p:cNvSpPr txBox="1"/>
          <p:nvPr/>
        </p:nvSpPr>
        <p:spPr>
          <a:xfrm>
            <a:off x="1080875" y="903000"/>
            <a:ext cx="112284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DATABASE</a:t>
            </a:r>
            <a:r>
              <a:rPr lang="en-US" sz="7500">
                <a:solidFill>
                  <a:srgbClr val="FFFFFF"/>
                </a:solidFill>
                <a:latin typeface="Michroma"/>
                <a:ea typeface="Michroma"/>
                <a:cs typeface="Michroma"/>
                <a:sym typeface="Michroma"/>
              </a:rPr>
              <a:t> ARCHITECTURE</a:t>
            </a:r>
            <a:endParaRPr/>
          </a:p>
        </p:txBody>
      </p:sp>
      <p:sp>
        <p:nvSpPr>
          <p:cNvPr id="387" name="Google Shape;387;p36"/>
          <p:cNvSpPr txBox="1"/>
          <p:nvPr/>
        </p:nvSpPr>
        <p:spPr>
          <a:xfrm>
            <a:off x="1080875" y="3602550"/>
            <a:ext cx="12204300" cy="5772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Font typeface="Arial"/>
              <a:buNone/>
            </a:pPr>
            <a:r>
              <a:rPr lang="en-US" sz="3000">
                <a:solidFill>
                  <a:schemeClr val="lt1"/>
                </a:solidFill>
                <a:latin typeface="Inter ExtraLight"/>
                <a:ea typeface="Inter ExtraLight"/>
                <a:cs typeface="Inter ExtraLight"/>
                <a:sym typeface="Inter ExtraLight"/>
              </a:rPr>
              <a:t>Event Manager is using a PostgreSQL database because it prioritizes data integrity, scalability, and efficient query performance. Our database was designed to support all of the Event Manager’s essential functionalities such as user management, event creation, event invitations, and attendee registration which resulted in 6 tables:</a:t>
            </a:r>
            <a:endParaRPr sz="3000">
              <a:solidFill>
                <a:schemeClr val="lt1"/>
              </a:solidFill>
              <a:latin typeface="Inter ExtraLight"/>
              <a:ea typeface="Inter ExtraLight"/>
              <a:cs typeface="Inter ExtraLight"/>
              <a:sym typeface="Inter ExtraLight"/>
            </a:endParaRPr>
          </a:p>
          <a:p>
            <a:pPr indent="-419100" lvl="0" marL="457200" rtl="0" algn="l">
              <a:lnSpc>
                <a:spcPct val="115000"/>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Users</a:t>
            </a:r>
            <a:endParaRPr sz="3000">
              <a:solidFill>
                <a:schemeClr val="lt1"/>
              </a:solidFill>
              <a:latin typeface="Inter ExtraLight"/>
              <a:ea typeface="Inter ExtraLight"/>
              <a:cs typeface="Inter ExtraLight"/>
              <a:sym typeface="Inter ExtraLight"/>
            </a:endParaRPr>
          </a:p>
          <a:p>
            <a:pPr indent="-419100" lvl="0" marL="457200" rtl="0" algn="l">
              <a:lnSpc>
                <a:spcPct val="115000"/>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Events</a:t>
            </a:r>
            <a:endParaRPr sz="3000">
              <a:solidFill>
                <a:schemeClr val="lt1"/>
              </a:solidFill>
              <a:latin typeface="Inter ExtraLight"/>
              <a:ea typeface="Inter ExtraLight"/>
              <a:cs typeface="Inter ExtraLight"/>
              <a:sym typeface="Inter ExtraLight"/>
            </a:endParaRPr>
          </a:p>
          <a:p>
            <a:pPr indent="-419100" lvl="0" marL="457200" rtl="0" algn="l">
              <a:lnSpc>
                <a:spcPct val="115000"/>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EventAttendees</a:t>
            </a:r>
            <a:endParaRPr sz="3000">
              <a:solidFill>
                <a:schemeClr val="lt1"/>
              </a:solidFill>
              <a:latin typeface="Inter ExtraLight"/>
              <a:ea typeface="Inter ExtraLight"/>
              <a:cs typeface="Inter ExtraLight"/>
              <a:sym typeface="Inter ExtraLight"/>
            </a:endParaRPr>
          </a:p>
          <a:p>
            <a:pPr indent="-419100" lvl="0" marL="457200" rtl="0" algn="l">
              <a:lnSpc>
                <a:spcPct val="115000"/>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Categories</a:t>
            </a:r>
            <a:endParaRPr sz="3000">
              <a:solidFill>
                <a:schemeClr val="lt1"/>
              </a:solidFill>
              <a:latin typeface="Inter ExtraLight"/>
              <a:ea typeface="Inter ExtraLight"/>
              <a:cs typeface="Inter ExtraLight"/>
              <a:sym typeface="Inter ExtraLight"/>
            </a:endParaRPr>
          </a:p>
          <a:p>
            <a:pPr indent="-419100" lvl="0" marL="457200" rtl="0" algn="l">
              <a:lnSpc>
                <a:spcPct val="115000"/>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Invitations</a:t>
            </a:r>
            <a:endParaRPr sz="3000">
              <a:solidFill>
                <a:schemeClr val="lt1"/>
              </a:solidFill>
              <a:latin typeface="Inter ExtraLight"/>
              <a:ea typeface="Inter ExtraLight"/>
              <a:cs typeface="Inter ExtraLight"/>
              <a:sym typeface="Inter ExtraLight"/>
            </a:endParaRPr>
          </a:p>
          <a:p>
            <a:pPr indent="-419100" lvl="0" marL="457200" rtl="0" algn="l">
              <a:lnSpc>
                <a:spcPct val="115000"/>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Payments</a:t>
            </a:r>
            <a:endParaRPr sz="3000">
              <a:solidFill>
                <a:schemeClr val="lt1"/>
              </a:solidFill>
              <a:latin typeface="Inter ExtraLight"/>
              <a:ea typeface="Inter ExtraLight"/>
              <a:cs typeface="Inter ExtraLight"/>
              <a:sym typeface="Inter ExtraLight"/>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1" name="Shape 391"/>
        <p:cNvGrpSpPr/>
        <p:nvPr/>
      </p:nvGrpSpPr>
      <p:grpSpPr>
        <a:xfrm>
          <a:off x="0" y="0"/>
          <a:ext cx="0" cy="0"/>
          <a:chOff x="0" y="0"/>
          <a:chExt cx="0" cy="0"/>
        </a:xfrm>
      </p:grpSpPr>
      <p:sp>
        <p:nvSpPr>
          <p:cNvPr id="392" name="Google Shape;392;p37"/>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3" name="Google Shape;393;p37"/>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394" name="Google Shape;394;p37"/>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37"/>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96" name="Google Shape;396;p37"/>
          <p:cNvPicPr preferRelativeResize="0"/>
          <p:nvPr/>
        </p:nvPicPr>
        <p:blipFill>
          <a:blip r:embed="rId6">
            <a:alphaModFix/>
          </a:blip>
          <a:stretch>
            <a:fillRect/>
          </a:stretch>
        </p:blipFill>
        <p:spPr>
          <a:xfrm>
            <a:off x="4383537" y="1022065"/>
            <a:ext cx="9520931" cy="8242874"/>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0" name="Shape 400"/>
        <p:cNvGrpSpPr/>
        <p:nvPr/>
      </p:nvGrpSpPr>
      <p:grpSpPr>
        <a:xfrm>
          <a:off x="0" y="0"/>
          <a:ext cx="0" cy="0"/>
          <a:chOff x="0" y="0"/>
          <a:chExt cx="0" cy="0"/>
        </a:xfrm>
      </p:grpSpPr>
      <p:sp>
        <p:nvSpPr>
          <p:cNvPr id="401" name="Google Shape;401;p38"/>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02" name="Google Shape;402;p38"/>
          <p:cNvCxnSpPr/>
          <p:nvPr/>
        </p:nvCxnSpPr>
        <p:spPr>
          <a:xfrm>
            <a:off x="996761" y="9746153"/>
            <a:ext cx="16294500" cy="0"/>
          </a:xfrm>
          <a:prstGeom prst="straightConnector1">
            <a:avLst/>
          </a:prstGeom>
          <a:noFill/>
          <a:ln cap="flat" cmpd="sng" w="9525">
            <a:solidFill>
              <a:srgbClr val="FFFFFF"/>
            </a:solidFill>
            <a:prstDash val="solid"/>
            <a:round/>
            <a:headEnd len="sm" w="sm" type="none"/>
            <a:tailEnd len="sm" w="sm" type="none"/>
          </a:ln>
        </p:spPr>
      </p:cxnSp>
      <p:sp>
        <p:nvSpPr>
          <p:cNvPr id="403" name="Google Shape;403;p38"/>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38"/>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38"/>
          <p:cNvSpPr txBox="1"/>
          <p:nvPr/>
        </p:nvSpPr>
        <p:spPr>
          <a:xfrm>
            <a:off x="1080900" y="903000"/>
            <a:ext cx="127191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UI ARCHITECTURE</a:t>
            </a:r>
            <a:endParaRPr/>
          </a:p>
        </p:txBody>
      </p:sp>
      <p:sp>
        <p:nvSpPr>
          <p:cNvPr id="406" name="Google Shape;406;p38"/>
          <p:cNvSpPr txBox="1"/>
          <p:nvPr/>
        </p:nvSpPr>
        <p:spPr>
          <a:xfrm>
            <a:off x="1598025" y="2546350"/>
            <a:ext cx="7529100" cy="4457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200">
                <a:solidFill>
                  <a:srgbClr val="FFFFFF"/>
                </a:solidFill>
                <a:latin typeface="Inter ExtraLight"/>
                <a:ea typeface="Inter ExtraLight"/>
                <a:cs typeface="Inter ExtraLight"/>
                <a:sym typeface="Inter ExtraLight"/>
              </a:rPr>
              <a:t>Event Manager uses a Next.js w/ Tailwind CSS. </a:t>
            </a:r>
            <a:endParaRPr sz="3200">
              <a:solidFill>
                <a:srgbClr val="FFFFFF"/>
              </a:solidFill>
              <a:latin typeface="Inter ExtraLight"/>
              <a:ea typeface="Inter ExtraLight"/>
              <a:cs typeface="Inter ExtraLight"/>
              <a:sym typeface="Inter ExtraLight"/>
            </a:endParaRPr>
          </a:p>
          <a:p>
            <a:pPr indent="0" lvl="0" marL="0" marR="0" rtl="0" algn="l">
              <a:lnSpc>
                <a:spcPct val="115000"/>
              </a:lnSpc>
              <a:spcBef>
                <a:spcPts val="0"/>
              </a:spcBef>
              <a:spcAft>
                <a:spcPts val="0"/>
              </a:spcAft>
              <a:buNone/>
            </a:pPr>
            <a:r>
              <a:rPr lang="en-US" sz="3200">
                <a:solidFill>
                  <a:srgbClr val="FFFFFF"/>
                </a:solidFill>
                <a:latin typeface="Inter ExtraLight"/>
                <a:ea typeface="Inter ExtraLight"/>
                <a:cs typeface="Inter ExtraLight"/>
                <a:sym typeface="Inter ExtraLight"/>
              </a:rPr>
              <a:t>Pages (Top-level app routes):</a:t>
            </a:r>
            <a:endParaRPr sz="3200">
              <a:solidFill>
                <a:srgbClr val="FFFFFF"/>
              </a:solidFill>
              <a:latin typeface="Inter ExtraLight"/>
              <a:ea typeface="Inter ExtraLight"/>
              <a:cs typeface="Inter ExtraLight"/>
              <a:sym typeface="Inter ExtraLight"/>
            </a:endParaRPr>
          </a:p>
          <a:p>
            <a:pPr indent="-431800" lvl="0" marL="457200" marR="0" rtl="0" algn="l">
              <a:lnSpc>
                <a:spcPct val="115000"/>
              </a:lnSpc>
              <a:spcBef>
                <a:spcPts val="0"/>
              </a:spcBef>
              <a:spcAft>
                <a:spcPts val="0"/>
              </a:spcAft>
              <a:buClr>
                <a:srgbClr val="FFFFFF"/>
              </a:buClr>
              <a:buSzPts val="3200"/>
              <a:buFont typeface="Inter ExtraLight"/>
              <a:buChar char="●"/>
            </a:pPr>
            <a:r>
              <a:rPr lang="en-US" sz="3200">
                <a:solidFill>
                  <a:srgbClr val="FFFFFF"/>
                </a:solidFill>
                <a:latin typeface="Inter ExtraLight"/>
                <a:ea typeface="Inter ExtraLight"/>
                <a:cs typeface="Inter ExtraLight"/>
                <a:sym typeface="Inter ExtraLight"/>
              </a:rPr>
              <a:t>Landing</a:t>
            </a:r>
            <a:endParaRPr sz="3200">
              <a:solidFill>
                <a:srgbClr val="FFFFFF"/>
              </a:solidFill>
              <a:latin typeface="Inter ExtraLight"/>
              <a:ea typeface="Inter ExtraLight"/>
              <a:cs typeface="Inter ExtraLight"/>
              <a:sym typeface="Inter ExtraLight"/>
            </a:endParaRPr>
          </a:p>
          <a:p>
            <a:pPr indent="-431800" lvl="0" marL="457200" marR="0" rtl="0" algn="l">
              <a:lnSpc>
                <a:spcPct val="115000"/>
              </a:lnSpc>
              <a:spcBef>
                <a:spcPts val="0"/>
              </a:spcBef>
              <a:spcAft>
                <a:spcPts val="0"/>
              </a:spcAft>
              <a:buClr>
                <a:srgbClr val="FFFFFF"/>
              </a:buClr>
              <a:buSzPts val="3200"/>
              <a:buFont typeface="Inter ExtraLight"/>
              <a:buChar char="●"/>
            </a:pPr>
            <a:r>
              <a:rPr lang="en-US" sz="3200">
                <a:solidFill>
                  <a:srgbClr val="FFFFFF"/>
                </a:solidFill>
                <a:latin typeface="Inter ExtraLight"/>
                <a:ea typeface="Inter ExtraLight"/>
                <a:cs typeface="Inter ExtraLight"/>
                <a:sym typeface="Inter ExtraLight"/>
              </a:rPr>
              <a:t>Create Event</a:t>
            </a:r>
            <a:endParaRPr sz="3200">
              <a:solidFill>
                <a:srgbClr val="FFFFFF"/>
              </a:solidFill>
              <a:latin typeface="Inter ExtraLight"/>
              <a:ea typeface="Inter ExtraLight"/>
              <a:cs typeface="Inter ExtraLight"/>
              <a:sym typeface="Inter ExtraLight"/>
            </a:endParaRPr>
          </a:p>
          <a:p>
            <a:pPr indent="-431800" lvl="0" marL="457200" marR="0" rtl="0" algn="l">
              <a:lnSpc>
                <a:spcPct val="115000"/>
              </a:lnSpc>
              <a:spcBef>
                <a:spcPts val="0"/>
              </a:spcBef>
              <a:spcAft>
                <a:spcPts val="0"/>
              </a:spcAft>
              <a:buClr>
                <a:srgbClr val="FFFFFF"/>
              </a:buClr>
              <a:buSzPts val="3200"/>
              <a:buFont typeface="Inter ExtraLight"/>
              <a:buChar char="●"/>
            </a:pPr>
            <a:r>
              <a:rPr lang="en-US" sz="3200">
                <a:solidFill>
                  <a:srgbClr val="FFFFFF"/>
                </a:solidFill>
                <a:latin typeface="Inter ExtraLight"/>
                <a:ea typeface="Inter ExtraLight"/>
                <a:cs typeface="Inter ExtraLight"/>
                <a:sym typeface="Inter ExtraLight"/>
              </a:rPr>
              <a:t>Events</a:t>
            </a:r>
            <a:endParaRPr sz="3200">
              <a:solidFill>
                <a:srgbClr val="FFFFFF"/>
              </a:solidFill>
              <a:latin typeface="Inter ExtraLight"/>
              <a:ea typeface="Inter ExtraLight"/>
              <a:cs typeface="Inter ExtraLight"/>
              <a:sym typeface="Inter ExtraLight"/>
            </a:endParaRPr>
          </a:p>
          <a:p>
            <a:pPr indent="-431800" lvl="1" marL="914400" marR="0" rtl="0" algn="l">
              <a:lnSpc>
                <a:spcPct val="115000"/>
              </a:lnSpc>
              <a:spcBef>
                <a:spcPts val="0"/>
              </a:spcBef>
              <a:spcAft>
                <a:spcPts val="0"/>
              </a:spcAft>
              <a:buClr>
                <a:srgbClr val="FFFFFF"/>
              </a:buClr>
              <a:buSzPts val="3200"/>
              <a:buFont typeface="Inter ExtraLight"/>
              <a:buChar char="○"/>
            </a:pPr>
            <a:r>
              <a:rPr lang="en-US" sz="3200">
                <a:solidFill>
                  <a:srgbClr val="FFFFFF"/>
                </a:solidFill>
                <a:latin typeface="Inter ExtraLight"/>
                <a:ea typeface="Inter ExtraLight"/>
                <a:cs typeface="Inter ExtraLight"/>
                <a:sym typeface="Inter ExtraLight"/>
              </a:rPr>
              <a:t>dynamic routes [id]</a:t>
            </a:r>
            <a:endParaRPr sz="3200">
              <a:solidFill>
                <a:srgbClr val="FFFFFF"/>
              </a:solidFill>
              <a:latin typeface="Inter ExtraLight"/>
              <a:ea typeface="Inter ExtraLight"/>
              <a:cs typeface="Inter ExtraLight"/>
              <a:sym typeface="Inter ExtraLight"/>
            </a:endParaRPr>
          </a:p>
          <a:p>
            <a:pPr indent="-431800" lvl="0" marL="457200" marR="0" rtl="0" algn="l">
              <a:lnSpc>
                <a:spcPct val="115000"/>
              </a:lnSpc>
              <a:spcBef>
                <a:spcPts val="0"/>
              </a:spcBef>
              <a:spcAft>
                <a:spcPts val="0"/>
              </a:spcAft>
              <a:buClr>
                <a:srgbClr val="FFFFFF"/>
              </a:buClr>
              <a:buSzPts val="3200"/>
              <a:buFont typeface="Inter ExtraLight"/>
              <a:buChar char="●"/>
            </a:pPr>
            <a:r>
              <a:rPr lang="en-US" sz="3200">
                <a:solidFill>
                  <a:srgbClr val="FFFFFF"/>
                </a:solidFill>
                <a:latin typeface="Inter ExtraLight"/>
                <a:ea typeface="Inter ExtraLight"/>
                <a:cs typeface="Inter ExtraLight"/>
                <a:sym typeface="Inter ExtraLight"/>
              </a:rPr>
              <a:t>Profile</a:t>
            </a:r>
            <a:endParaRPr sz="3200">
              <a:solidFill>
                <a:srgbClr val="FFFFFF"/>
              </a:solidFill>
              <a:latin typeface="Inter ExtraLight"/>
              <a:ea typeface="Inter ExtraLight"/>
              <a:cs typeface="Inter ExtraLight"/>
              <a:sym typeface="Inter ExtraLight"/>
            </a:endParaRPr>
          </a:p>
        </p:txBody>
      </p:sp>
      <p:sp>
        <p:nvSpPr>
          <p:cNvPr id="407" name="Google Shape;407;p38"/>
          <p:cNvSpPr txBox="1"/>
          <p:nvPr/>
        </p:nvSpPr>
        <p:spPr>
          <a:xfrm>
            <a:off x="10000275" y="2467938"/>
            <a:ext cx="66897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Inter ExtraLight"/>
                <a:ea typeface="Inter ExtraLight"/>
                <a:cs typeface="Inter ExtraLight"/>
                <a:sym typeface="Inter ExtraLight"/>
              </a:rPr>
              <a:t>Styles:</a:t>
            </a:r>
            <a:endParaRPr sz="3200">
              <a:solidFill>
                <a:schemeClr val="lt1"/>
              </a:solidFill>
              <a:latin typeface="Inter ExtraLight"/>
              <a:ea typeface="Inter ExtraLight"/>
              <a:cs typeface="Inter ExtraLight"/>
              <a:sym typeface="Inter ExtraLight"/>
            </a:endParaRPr>
          </a:p>
          <a:p>
            <a:pPr indent="-431800" lvl="0" marL="4572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Headless UI</a:t>
            </a:r>
            <a:endParaRPr sz="3200">
              <a:solidFill>
                <a:schemeClr val="lt1"/>
              </a:solidFill>
              <a:latin typeface="Inter ExtraLight"/>
              <a:ea typeface="Inter ExtraLight"/>
              <a:cs typeface="Inter ExtraLight"/>
              <a:sym typeface="Inter ExtraLight"/>
            </a:endParaRPr>
          </a:p>
          <a:p>
            <a:pPr indent="-431800" lvl="0" marL="4572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Fonts</a:t>
            </a:r>
            <a:endParaRPr sz="3200">
              <a:solidFill>
                <a:schemeClr val="lt1"/>
              </a:solidFill>
              <a:latin typeface="Inter ExtraLight"/>
              <a:ea typeface="Inter ExtraLight"/>
              <a:cs typeface="Inter ExtraLight"/>
              <a:sym typeface="Inter ExtraLight"/>
            </a:endParaRPr>
          </a:p>
          <a:p>
            <a:pPr indent="-431800" lvl="1" marL="9144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Geist</a:t>
            </a:r>
            <a:endParaRPr sz="3200">
              <a:solidFill>
                <a:schemeClr val="lt1"/>
              </a:solidFill>
              <a:latin typeface="Inter ExtraLight"/>
              <a:ea typeface="Inter ExtraLight"/>
              <a:cs typeface="Inter ExtraLight"/>
              <a:sym typeface="Inter ExtraLight"/>
            </a:endParaRPr>
          </a:p>
          <a:p>
            <a:pPr indent="-431800" lvl="1" marL="9144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Sanchez</a:t>
            </a:r>
            <a:endParaRPr sz="3200">
              <a:solidFill>
                <a:schemeClr val="lt1"/>
              </a:solidFill>
              <a:latin typeface="Inter ExtraLight"/>
              <a:ea typeface="Inter ExtraLight"/>
              <a:cs typeface="Inter ExtraLight"/>
              <a:sym typeface="Inter ExtraLight"/>
            </a:endParaRPr>
          </a:p>
          <a:p>
            <a:pPr indent="-431800" lvl="0" marL="4572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React Font Awesome 6 (FA6)</a:t>
            </a:r>
            <a:endParaRPr sz="3200">
              <a:solidFill>
                <a:schemeClr val="lt1"/>
              </a:solidFill>
              <a:latin typeface="Inter ExtraLight"/>
              <a:ea typeface="Inter ExtraLight"/>
              <a:cs typeface="Inter ExtraLight"/>
              <a:sym typeface="Inter ExtraLight"/>
            </a:endParaRPr>
          </a:p>
          <a:p>
            <a:pPr indent="-431800" lvl="0" marL="4572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Theme</a:t>
            </a:r>
            <a:endParaRPr sz="3200">
              <a:solidFill>
                <a:schemeClr val="lt1"/>
              </a:solidFill>
              <a:latin typeface="Inter ExtraLight"/>
              <a:ea typeface="Inter ExtraLight"/>
              <a:cs typeface="Inter ExtraLight"/>
              <a:sym typeface="Inter ExtraLight"/>
            </a:endParaRPr>
          </a:p>
          <a:p>
            <a:pPr indent="-431800" lvl="1" marL="9144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Light/Dark Mode</a:t>
            </a:r>
            <a:endParaRPr sz="3200">
              <a:solidFill>
                <a:schemeClr val="lt1"/>
              </a:solidFill>
              <a:latin typeface="Inter ExtraLight"/>
              <a:ea typeface="Inter ExtraLight"/>
              <a:cs typeface="Inter ExtraLight"/>
              <a:sym typeface="Inter ExtraLight"/>
            </a:endParaRPr>
          </a:p>
          <a:p>
            <a:pPr indent="-431800" lvl="3" marL="1828800" rtl="0" algn="l">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Amber/Indigo</a:t>
            </a:r>
            <a:endParaRPr sz="3200">
              <a:solidFill>
                <a:schemeClr val="lt1"/>
              </a:solidFill>
              <a:latin typeface="Inter ExtraLight"/>
              <a:ea typeface="Inter ExtraLight"/>
              <a:cs typeface="Inter ExtraLight"/>
              <a:sym typeface="Inter ExtraLight"/>
            </a:endParaRPr>
          </a:p>
        </p:txBody>
      </p:sp>
      <p:sp>
        <p:nvSpPr>
          <p:cNvPr id="408" name="Google Shape;408;p38"/>
          <p:cNvSpPr txBox="1"/>
          <p:nvPr/>
        </p:nvSpPr>
        <p:spPr>
          <a:xfrm>
            <a:off x="1268100" y="7350300"/>
            <a:ext cx="8003700" cy="20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3200">
                <a:solidFill>
                  <a:schemeClr val="lt1"/>
                </a:solidFill>
                <a:latin typeface="Inter ExtraLight"/>
                <a:ea typeface="Inter ExtraLight"/>
                <a:cs typeface="Inter ExtraLight"/>
                <a:sym typeface="Inter ExtraLight"/>
              </a:rPr>
              <a:t>Global Layout:</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rPr lang="en-US" sz="3200">
                <a:solidFill>
                  <a:schemeClr val="lt1"/>
                </a:solidFill>
                <a:latin typeface="Inter ExtraLight"/>
                <a:ea typeface="Inter ExtraLight"/>
                <a:cs typeface="Inter ExtraLight"/>
                <a:sym typeface="Inter ExtraLight"/>
              </a:rPr>
              <a:t>W</a:t>
            </a:r>
            <a:r>
              <a:rPr lang="en-US" sz="3200">
                <a:solidFill>
                  <a:schemeClr val="lt1"/>
                </a:solidFill>
                <a:latin typeface="Inter ExtraLight"/>
                <a:ea typeface="Inter ExtraLight"/>
                <a:cs typeface="Inter ExtraLight"/>
                <a:sym typeface="Inter ExtraLight"/>
              </a:rPr>
              <a:t>rapped</a:t>
            </a:r>
            <a:r>
              <a:rPr lang="en-US" sz="3200">
                <a:solidFill>
                  <a:schemeClr val="lt1"/>
                </a:solidFill>
                <a:latin typeface="Inter ExtraLight"/>
                <a:ea typeface="Inter ExtraLight"/>
                <a:cs typeface="Inter ExtraLight"/>
                <a:sym typeface="Inter ExtraLight"/>
              </a:rPr>
              <a:t> pages with Clerk auth provider, shared header, toaster, and invitation tray</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Clr>
                <a:schemeClr val="dk1"/>
              </a:buClr>
              <a:buFont typeface="Arial"/>
              <a:buNone/>
            </a:pPr>
            <a:r>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Clr>
                <a:schemeClr val="dk1"/>
              </a:buClr>
              <a:buFont typeface="Arial"/>
              <a:buNone/>
            </a:pPr>
            <a:r>
              <a:rPr lang="en-US" sz="3200">
                <a:solidFill>
                  <a:schemeClr val="lt1"/>
                </a:solidFill>
                <a:latin typeface="Inter ExtraLight"/>
                <a:ea typeface="Inter ExtraLight"/>
                <a:cs typeface="Inter ExtraLight"/>
                <a:sym typeface="Inter ExtraLight"/>
              </a:rPr>
              <a:t>Pages:</a:t>
            </a:r>
            <a:endParaRPr sz="3200">
              <a:solidFill>
                <a:schemeClr val="lt1"/>
              </a:solidFill>
              <a:latin typeface="Inter ExtraLight"/>
              <a:ea typeface="Inter ExtraLight"/>
              <a:cs typeface="Inter ExtraLight"/>
              <a:sym typeface="Inter ExtraLight"/>
            </a:endParaRPr>
          </a:p>
          <a:p>
            <a:pPr indent="-431800" lvl="0" marL="4572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Landing</a:t>
            </a:r>
            <a:endParaRPr sz="3200">
              <a:solidFill>
                <a:schemeClr val="lt1"/>
              </a:solidFill>
              <a:latin typeface="Inter ExtraLight"/>
              <a:ea typeface="Inter ExtraLight"/>
              <a:cs typeface="Inter ExtraLight"/>
              <a:sym typeface="Inter ExtraLight"/>
            </a:endParaRPr>
          </a:p>
          <a:p>
            <a:pPr indent="-431800" lvl="0" marL="4572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Create Event</a:t>
            </a:r>
            <a:endParaRPr sz="3200">
              <a:solidFill>
                <a:schemeClr val="lt1"/>
              </a:solidFill>
              <a:latin typeface="Inter ExtraLight"/>
              <a:ea typeface="Inter ExtraLight"/>
              <a:cs typeface="Inter ExtraLight"/>
              <a:sym typeface="Inter ExtraLight"/>
            </a:endParaRPr>
          </a:p>
          <a:p>
            <a:pPr indent="-431800" lvl="0" marL="4572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Events</a:t>
            </a:r>
            <a:endParaRPr sz="3200">
              <a:solidFill>
                <a:schemeClr val="lt1"/>
              </a:solidFill>
              <a:latin typeface="Inter ExtraLight"/>
              <a:ea typeface="Inter ExtraLight"/>
              <a:cs typeface="Inter ExtraLight"/>
              <a:sym typeface="Inter ExtraLight"/>
            </a:endParaRPr>
          </a:p>
          <a:p>
            <a:pPr indent="-431800" lvl="0" marL="4572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Profile</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Clr>
                <a:schemeClr val="dk1"/>
              </a:buClr>
              <a:buSzPts val="1100"/>
              <a:buFont typeface="Arial"/>
              <a:buNone/>
            </a:pPr>
            <a:r>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Clr>
                <a:schemeClr val="dk1"/>
              </a:buClr>
              <a:buSzPts val="1100"/>
              <a:buFont typeface="Arial"/>
              <a:buNone/>
            </a:pPr>
            <a:r>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Clr>
                <a:schemeClr val="dk1"/>
              </a:buClr>
              <a:buSzPts val="1100"/>
              <a:buFont typeface="Arial"/>
              <a:buNone/>
            </a:pPr>
            <a:r>
              <a:t/>
            </a:r>
            <a:endParaRPr sz="3200">
              <a:solidFill>
                <a:schemeClr val="lt1"/>
              </a:solidFill>
              <a:latin typeface="Inter ExtraLight"/>
              <a:ea typeface="Inter ExtraLight"/>
              <a:cs typeface="Inter ExtraLight"/>
              <a:sym typeface="Inter ExtraLight"/>
            </a:endParaRPr>
          </a:p>
          <a:p>
            <a:pPr indent="0" lvl="0" marL="0" rtl="0" algn="l">
              <a:spcBef>
                <a:spcPts val="0"/>
              </a:spcBef>
              <a:spcAft>
                <a:spcPts val="0"/>
              </a:spcAft>
              <a:buNone/>
            </a:pPr>
            <a:r>
              <a:t/>
            </a:r>
            <a:endParaRPr sz="3200">
              <a:solidFill>
                <a:schemeClr val="lt1"/>
              </a:solidFill>
              <a:latin typeface="Inter"/>
              <a:ea typeface="Inter"/>
              <a:cs typeface="Inter"/>
              <a:sym typeface="Inter"/>
            </a:endParaRPr>
          </a:p>
        </p:txBody>
      </p:sp>
      <p:sp>
        <p:nvSpPr>
          <p:cNvPr id="409" name="Google Shape;409;p38"/>
          <p:cNvSpPr txBox="1"/>
          <p:nvPr/>
        </p:nvSpPr>
        <p:spPr>
          <a:xfrm>
            <a:off x="9546775" y="7315975"/>
            <a:ext cx="7259100" cy="20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3200">
                <a:solidFill>
                  <a:schemeClr val="lt1"/>
                </a:solidFill>
                <a:latin typeface="Inter ExtraLight"/>
                <a:ea typeface="Inter ExtraLight"/>
                <a:cs typeface="Inter ExtraLight"/>
                <a:sym typeface="Inter ExtraLight"/>
              </a:rPr>
              <a:t>State/Logic Helpers: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rPr lang="en-US" sz="3200">
                <a:solidFill>
                  <a:schemeClr val="lt1"/>
                </a:solidFill>
                <a:latin typeface="Inter ExtraLight"/>
                <a:ea typeface="Inter ExtraLight"/>
                <a:cs typeface="Inter ExtraLight"/>
                <a:sym typeface="Inter ExtraLight"/>
              </a:rPr>
              <a:t>Utilities and hooks live /helpers and /hooks (sorting, pagination, filtering).</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rPr lang="en-US" sz="3200">
                <a:solidFill>
                  <a:schemeClr val="lt1"/>
                </a:solidFill>
                <a:latin typeface="Inter ExtraLight"/>
                <a:ea typeface="Inter ExtraLight"/>
                <a:cs typeface="Inter ExtraLight"/>
                <a:sym typeface="Inter ExtraLight"/>
              </a:rPr>
              <a:t>Pages:</a:t>
            </a:r>
            <a:endParaRPr sz="3200">
              <a:solidFill>
                <a:schemeClr val="lt1"/>
              </a:solidFill>
              <a:latin typeface="Inter ExtraLight"/>
              <a:ea typeface="Inter ExtraLight"/>
              <a:cs typeface="Inter ExtraLight"/>
              <a:sym typeface="Inter ExtraLight"/>
            </a:endParaRPr>
          </a:p>
          <a:p>
            <a:pPr indent="-431800" lvl="0" marL="4572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Landing</a:t>
            </a:r>
            <a:endParaRPr sz="3200">
              <a:solidFill>
                <a:schemeClr val="lt1"/>
              </a:solidFill>
              <a:latin typeface="Inter ExtraLight"/>
              <a:ea typeface="Inter ExtraLight"/>
              <a:cs typeface="Inter ExtraLight"/>
              <a:sym typeface="Inter ExtraLight"/>
            </a:endParaRPr>
          </a:p>
          <a:p>
            <a:pPr indent="-431800" lvl="0" marL="4572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Create Event</a:t>
            </a:r>
            <a:endParaRPr sz="3200">
              <a:solidFill>
                <a:schemeClr val="lt1"/>
              </a:solidFill>
              <a:latin typeface="Inter ExtraLight"/>
              <a:ea typeface="Inter ExtraLight"/>
              <a:cs typeface="Inter ExtraLight"/>
              <a:sym typeface="Inter ExtraLight"/>
            </a:endParaRPr>
          </a:p>
          <a:p>
            <a:pPr indent="-431800" lvl="0" marL="4572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Events</a:t>
            </a:r>
            <a:endParaRPr sz="3200">
              <a:solidFill>
                <a:schemeClr val="lt1"/>
              </a:solidFill>
              <a:latin typeface="Inter ExtraLight"/>
              <a:ea typeface="Inter ExtraLight"/>
              <a:cs typeface="Inter ExtraLight"/>
              <a:sym typeface="Inter ExtraLight"/>
            </a:endParaRPr>
          </a:p>
          <a:p>
            <a:pPr indent="-431800" lvl="0" marL="4572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Profile</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t/>
            </a:r>
            <a:endParaRPr sz="3200">
              <a:solidFill>
                <a:schemeClr val="lt1"/>
              </a:solidFill>
              <a:latin typeface="Inter ExtraLight"/>
              <a:ea typeface="Inter ExtraLight"/>
              <a:cs typeface="Inter ExtraLight"/>
              <a:sym typeface="Inter ExtraLight"/>
            </a:endParaRPr>
          </a:p>
          <a:p>
            <a:pPr indent="0" lvl="0" marL="0" rtl="0" algn="l">
              <a:spcBef>
                <a:spcPts val="0"/>
              </a:spcBef>
              <a:spcAft>
                <a:spcPts val="0"/>
              </a:spcAft>
              <a:buNone/>
            </a:pPr>
            <a:r>
              <a:t/>
            </a:r>
            <a:endParaRPr sz="3200">
              <a:solidFill>
                <a:schemeClr val="lt1"/>
              </a:solidFill>
              <a:latin typeface="Inter"/>
              <a:ea typeface="Inter"/>
              <a:cs typeface="Inter"/>
              <a:sym typeface="Inter"/>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39"/>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15" name="Google Shape;415;p39"/>
          <p:cNvCxnSpPr/>
          <p:nvPr/>
        </p:nvCxnSpPr>
        <p:spPr>
          <a:xfrm>
            <a:off x="996761" y="9784478"/>
            <a:ext cx="16294500" cy="0"/>
          </a:xfrm>
          <a:prstGeom prst="straightConnector1">
            <a:avLst/>
          </a:prstGeom>
          <a:noFill/>
          <a:ln cap="flat" cmpd="sng" w="9525">
            <a:solidFill>
              <a:srgbClr val="FFFFFF"/>
            </a:solidFill>
            <a:prstDash val="solid"/>
            <a:round/>
            <a:headEnd len="sm" w="sm" type="none"/>
            <a:tailEnd len="sm" w="sm" type="none"/>
          </a:ln>
        </p:spPr>
      </p:cxnSp>
      <p:sp>
        <p:nvSpPr>
          <p:cNvPr id="416" name="Google Shape;416;p39"/>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39"/>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39"/>
          <p:cNvSpPr txBox="1"/>
          <p:nvPr/>
        </p:nvSpPr>
        <p:spPr>
          <a:xfrm>
            <a:off x="1080875" y="903000"/>
            <a:ext cx="112284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SECURITY</a:t>
            </a:r>
            <a:r>
              <a:rPr lang="en-US" sz="7500">
                <a:solidFill>
                  <a:srgbClr val="FFFFFF"/>
                </a:solidFill>
                <a:latin typeface="Michroma"/>
                <a:ea typeface="Michroma"/>
                <a:cs typeface="Michroma"/>
                <a:sym typeface="Michroma"/>
              </a:rPr>
              <a:t> ARCHITECTURE</a:t>
            </a:r>
            <a:endParaRPr/>
          </a:p>
        </p:txBody>
      </p:sp>
      <p:sp>
        <p:nvSpPr>
          <p:cNvPr id="419" name="Google Shape;419;p39"/>
          <p:cNvSpPr txBox="1"/>
          <p:nvPr/>
        </p:nvSpPr>
        <p:spPr>
          <a:xfrm>
            <a:off x="1080875" y="3671400"/>
            <a:ext cx="10805400" cy="56343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Clr>
                <a:schemeClr val="dk1"/>
              </a:buClr>
              <a:buFont typeface="Arial"/>
              <a:buNone/>
            </a:pPr>
            <a:r>
              <a:rPr lang="en-US" sz="3000">
                <a:solidFill>
                  <a:schemeClr val="lt1"/>
                </a:solidFill>
                <a:latin typeface="Inter ExtraLight"/>
                <a:ea typeface="Inter ExtraLight"/>
                <a:cs typeface="Inter ExtraLight"/>
                <a:sym typeface="Inter ExtraLight"/>
              </a:rPr>
              <a:t>Event Manager wants to ensure security across all layers of our application through authorization, data protection, and input validation using these tools: </a:t>
            </a:r>
            <a:endParaRPr sz="3000">
              <a:solidFill>
                <a:schemeClr val="lt1"/>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Clerk</a:t>
            </a:r>
            <a:endParaRPr sz="2500">
              <a:solidFill>
                <a:schemeClr val="lt1"/>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FastAPI/Pydantic</a:t>
            </a:r>
            <a:endParaRPr sz="3000">
              <a:solidFill>
                <a:schemeClr val="lt1"/>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Semgrep</a:t>
            </a:r>
            <a:endParaRPr sz="3000">
              <a:solidFill>
                <a:schemeClr val="lt1"/>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Hadolint</a:t>
            </a:r>
            <a:endParaRPr sz="3000">
              <a:solidFill>
                <a:schemeClr val="lt1"/>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Pip-Audit</a:t>
            </a:r>
            <a:endParaRPr sz="3000">
              <a:solidFill>
                <a:schemeClr val="lt1"/>
              </a:solidFill>
              <a:latin typeface="Inter ExtraLight"/>
              <a:ea typeface="Inter ExtraLight"/>
              <a:cs typeface="Inter ExtraLight"/>
              <a:sym typeface="Inter ExtraLight"/>
            </a:endParaRPr>
          </a:p>
          <a:p>
            <a:pPr indent="-419100" lvl="0" marL="457200" rtl="0" algn="l">
              <a:lnSpc>
                <a:spcPct val="140016"/>
              </a:lnSpc>
              <a:spcBef>
                <a:spcPts val="0"/>
              </a:spcBef>
              <a:spcAft>
                <a:spcPts val="0"/>
              </a:spcAft>
              <a:buClr>
                <a:schemeClr val="lt1"/>
              </a:buClr>
              <a:buSzPts val="3000"/>
              <a:buFont typeface="Inter ExtraLight"/>
              <a:buChar char="●"/>
            </a:pPr>
            <a:r>
              <a:rPr lang="en-US" sz="3000">
                <a:solidFill>
                  <a:schemeClr val="lt1"/>
                </a:solidFill>
                <a:latin typeface="Inter ExtraLight"/>
                <a:ea typeface="Inter ExtraLight"/>
                <a:cs typeface="Inter ExtraLight"/>
                <a:sym typeface="Inter ExtraLight"/>
              </a:rPr>
              <a:t>Gitleaks</a:t>
            </a:r>
            <a:endParaRPr sz="3600">
              <a:solidFill>
                <a:srgbClr val="FFFFFF"/>
              </a:solidFill>
              <a:latin typeface="Inter ExtraLight"/>
              <a:ea typeface="Inter ExtraLight"/>
              <a:cs typeface="Inter ExtraLight"/>
              <a:sym typeface="Inter ExtraLight"/>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2" name="Shape 192"/>
        <p:cNvGrpSpPr/>
        <p:nvPr/>
      </p:nvGrpSpPr>
      <p:grpSpPr>
        <a:xfrm>
          <a:off x="0" y="0"/>
          <a:ext cx="0" cy="0"/>
          <a:chOff x="0" y="0"/>
          <a:chExt cx="0" cy="0"/>
        </a:xfrm>
      </p:grpSpPr>
      <p:sp>
        <p:nvSpPr>
          <p:cNvPr id="193" name="Google Shape;193;p22"/>
          <p:cNvSpPr/>
          <p:nvPr/>
        </p:nvSpPr>
        <p:spPr>
          <a:xfrm rot="1820957">
            <a:off x="-1352082" y="763325"/>
            <a:ext cx="10023179" cy="9622251"/>
          </a:xfrm>
          <a:custGeom>
            <a:rect b="b" l="l" r="r" t="t"/>
            <a:pathLst>
              <a:path extrusionOk="0" h="9627397" w="10028539">
                <a:moveTo>
                  <a:pt x="0" y="0"/>
                </a:moveTo>
                <a:lnTo>
                  <a:pt x="10028538" y="0"/>
                </a:lnTo>
                <a:lnTo>
                  <a:pt x="10028538" y="9627397"/>
                </a:lnTo>
                <a:lnTo>
                  <a:pt x="0" y="96273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4" name="Google Shape;194;p22"/>
          <p:cNvCxnSpPr/>
          <p:nvPr/>
        </p:nvCxnSpPr>
        <p:spPr>
          <a:xfrm>
            <a:off x="996761" y="9784453"/>
            <a:ext cx="16294500" cy="0"/>
          </a:xfrm>
          <a:prstGeom prst="straightConnector1">
            <a:avLst/>
          </a:prstGeom>
          <a:noFill/>
          <a:ln cap="flat" cmpd="sng" w="9525">
            <a:solidFill>
              <a:srgbClr val="FFFFFF"/>
            </a:solidFill>
            <a:prstDash val="solid"/>
            <a:round/>
            <a:headEnd len="sm" w="sm" type="none"/>
            <a:tailEnd len="sm" w="sm" type="none"/>
          </a:ln>
        </p:spPr>
      </p:cxnSp>
      <p:sp>
        <p:nvSpPr>
          <p:cNvPr id="195" name="Google Shape;195;p22"/>
          <p:cNvSpPr/>
          <p:nvPr/>
        </p:nvSpPr>
        <p:spPr>
          <a:xfrm>
            <a:off x="-2214282" y="3623310"/>
            <a:ext cx="4428565" cy="4114800"/>
          </a:xfrm>
          <a:custGeom>
            <a:rect b="b" l="l" r="r" t="t"/>
            <a:pathLst>
              <a:path extrusionOk="0" h="4114800" w="4428565">
                <a:moveTo>
                  <a:pt x="0" y="0"/>
                </a:moveTo>
                <a:lnTo>
                  <a:pt x="4428564" y="0"/>
                </a:lnTo>
                <a:lnTo>
                  <a:pt x="4428564"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22"/>
          <p:cNvSpPr txBox="1"/>
          <p:nvPr/>
        </p:nvSpPr>
        <p:spPr>
          <a:xfrm>
            <a:off x="7925525" y="4569063"/>
            <a:ext cx="5670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Our Project</a:t>
            </a:r>
            <a:endParaRPr sz="3600"/>
          </a:p>
        </p:txBody>
      </p:sp>
      <p:sp>
        <p:nvSpPr>
          <p:cNvPr id="197" name="Google Shape;197;p22"/>
          <p:cNvSpPr txBox="1"/>
          <p:nvPr/>
        </p:nvSpPr>
        <p:spPr>
          <a:xfrm>
            <a:off x="7925525" y="3605538"/>
            <a:ext cx="47382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Our Team</a:t>
            </a:r>
            <a:endParaRPr sz="3600"/>
          </a:p>
        </p:txBody>
      </p:sp>
      <p:sp>
        <p:nvSpPr>
          <p:cNvPr id="198" name="Google Shape;198;p22"/>
          <p:cNvSpPr txBox="1"/>
          <p:nvPr/>
        </p:nvSpPr>
        <p:spPr>
          <a:xfrm>
            <a:off x="7925525" y="5532575"/>
            <a:ext cx="9949800" cy="554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US" sz="3600">
                <a:solidFill>
                  <a:schemeClr val="lt1"/>
                </a:solidFill>
                <a:latin typeface="Michroma"/>
                <a:ea typeface="Michroma"/>
                <a:cs typeface="Michroma"/>
                <a:sym typeface="Michroma"/>
              </a:rPr>
              <a:t>Design and Architecture</a:t>
            </a:r>
            <a:endParaRPr sz="3600"/>
          </a:p>
        </p:txBody>
      </p:sp>
      <p:sp>
        <p:nvSpPr>
          <p:cNvPr id="199" name="Google Shape;199;p22"/>
          <p:cNvSpPr txBox="1"/>
          <p:nvPr/>
        </p:nvSpPr>
        <p:spPr>
          <a:xfrm>
            <a:off x="7608028" y="756109"/>
            <a:ext cx="83907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TABLE OF CONTENTS</a:t>
            </a:r>
            <a:endParaRPr/>
          </a:p>
        </p:txBody>
      </p:sp>
      <p:sp>
        <p:nvSpPr>
          <p:cNvPr id="200" name="Google Shape;200;p22"/>
          <p:cNvSpPr txBox="1"/>
          <p:nvPr/>
        </p:nvSpPr>
        <p:spPr>
          <a:xfrm>
            <a:off x="7925525" y="6496063"/>
            <a:ext cx="7184100" cy="554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US" sz="3600">
                <a:solidFill>
                  <a:schemeClr val="lt1"/>
                </a:solidFill>
                <a:latin typeface="Michroma"/>
                <a:ea typeface="Michroma"/>
                <a:cs typeface="Michroma"/>
                <a:sym typeface="Michroma"/>
              </a:rPr>
              <a:t>Features</a:t>
            </a:r>
            <a:endParaRPr sz="3600"/>
          </a:p>
        </p:txBody>
      </p:sp>
      <p:sp>
        <p:nvSpPr>
          <p:cNvPr id="201" name="Google Shape;201;p22"/>
          <p:cNvSpPr txBox="1"/>
          <p:nvPr/>
        </p:nvSpPr>
        <p:spPr>
          <a:xfrm>
            <a:off x="7925525" y="7459575"/>
            <a:ext cx="19161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Demo</a:t>
            </a:r>
            <a:endParaRPr sz="3600"/>
          </a:p>
        </p:txBody>
      </p:sp>
      <p:sp>
        <p:nvSpPr>
          <p:cNvPr id="202" name="Google Shape;202;p22"/>
          <p:cNvSpPr txBox="1"/>
          <p:nvPr/>
        </p:nvSpPr>
        <p:spPr>
          <a:xfrm>
            <a:off x="7925525" y="8423063"/>
            <a:ext cx="22425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Michroma"/>
                <a:ea typeface="Michroma"/>
                <a:cs typeface="Michroma"/>
                <a:sym typeface="Michroma"/>
              </a:rPr>
              <a:t>Testing</a:t>
            </a:r>
            <a:endParaRPr sz="360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3" name="Shape 423"/>
        <p:cNvGrpSpPr/>
        <p:nvPr/>
      </p:nvGrpSpPr>
      <p:grpSpPr>
        <a:xfrm>
          <a:off x="0" y="0"/>
          <a:ext cx="0" cy="0"/>
          <a:chOff x="0" y="0"/>
          <a:chExt cx="0" cy="0"/>
        </a:xfrm>
      </p:grpSpPr>
      <p:sp>
        <p:nvSpPr>
          <p:cNvPr id="424" name="Google Shape;424;p40"/>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25" name="Google Shape;425;p40"/>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426" name="Google Shape;426;p40"/>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40"/>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8" name="Google Shape;428;p40"/>
          <p:cNvPicPr preferRelativeResize="0"/>
          <p:nvPr/>
        </p:nvPicPr>
        <p:blipFill>
          <a:blip r:embed="rId6">
            <a:alphaModFix/>
          </a:blip>
          <a:stretch>
            <a:fillRect/>
          </a:stretch>
        </p:blipFill>
        <p:spPr>
          <a:xfrm>
            <a:off x="620125" y="1422624"/>
            <a:ext cx="17047726" cy="7441750"/>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2" name="Shape 432"/>
        <p:cNvGrpSpPr/>
        <p:nvPr/>
      </p:nvGrpSpPr>
      <p:grpSpPr>
        <a:xfrm>
          <a:off x="0" y="0"/>
          <a:ext cx="0" cy="0"/>
          <a:chOff x="0" y="0"/>
          <a:chExt cx="0" cy="0"/>
        </a:xfrm>
      </p:grpSpPr>
      <p:sp>
        <p:nvSpPr>
          <p:cNvPr id="433" name="Google Shape;433;p41"/>
          <p:cNvSpPr/>
          <p:nvPr/>
        </p:nvSpPr>
        <p:spPr>
          <a:xfrm rot="-5899954">
            <a:off x="-9142773" y="-4833056"/>
            <a:ext cx="13098015" cy="14472945"/>
          </a:xfrm>
          <a:custGeom>
            <a:rect b="b" l="l" r="r" t="t"/>
            <a:pathLst>
              <a:path extrusionOk="0" h="14464811" w="13090654">
                <a:moveTo>
                  <a:pt x="0" y="0"/>
                </a:moveTo>
                <a:lnTo>
                  <a:pt x="13090654" y="0"/>
                </a:lnTo>
                <a:lnTo>
                  <a:pt x="13090654" y="14464811"/>
                </a:lnTo>
                <a:lnTo>
                  <a:pt x="0" y="144648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34" name="Google Shape;434;p41"/>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435" name="Google Shape;435;p41"/>
          <p:cNvSpPr/>
          <p:nvPr/>
        </p:nvSpPr>
        <p:spPr>
          <a:xfrm>
            <a:off x="13800134" y="3875565"/>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41"/>
          <p:cNvSpPr/>
          <p:nvPr/>
        </p:nvSpPr>
        <p:spPr>
          <a:xfrm>
            <a:off x="-1652472" y="-205740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37" name="Google Shape;437;p41"/>
          <p:cNvPicPr preferRelativeResize="0"/>
          <p:nvPr/>
        </p:nvPicPr>
        <p:blipFill>
          <a:blip r:embed="rId6">
            <a:alphaModFix/>
          </a:blip>
          <a:stretch>
            <a:fillRect/>
          </a:stretch>
        </p:blipFill>
        <p:spPr>
          <a:xfrm>
            <a:off x="2225838" y="962450"/>
            <a:ext cx="13836325" cy="8362100"/>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41" name="Shape 441"/>
        <p:cNvGrpSpPr/>
        <p:nvPr/>
      </p:nvGrpSpPr>
      <p:grpSpPr>
        <a:xfrm>
          <a:off x="0" y="0"/>
          <a:ext cx="0" cy="0"/>
          <a:chOff x="0" y="0"/>
          <a:chExt cx="0" cy="0"/>
        </a:xfrm>
      </p:grpSpPr>
      <p:sp>
        <p:nvSpPr>
          <p:cNvPr id="442" name="Google Shape;442;p42"/>
          <p:cNvSpPr/>
          <p:nvPr/>
        </p:nvSpPr>
        <p:spPr>
          <a:xfrm>
            <a:off x="-921631"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42"/>
          <p:cNvSpPr/>
          <p:nvPr/>
        </p:nvSpPr>
        <p:spPr>
          <a:xfrm>
            <a:off x="8909245"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42"/>
          <p:cNvSpPr txBox="1"/>
          <p:nvPr/>
        </p:nvSpPr>
        <p:spPr>
          <a:xfrm>
            <a:off x="53663" y="4252348"/>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BFD2E2"/>
                </a:solidFill>
                <a:latin typeface="Michroma"/>
                <a:ea typeface="Michroma"/>
                <a:cs typeface="Michroma"/>
                <a:sym typeface="Michroma"/>
              </a:rPr>
              <a:t>FEATURES</a:t>
            </a:r>
            <a:endParaRPr sz="1000">
              <a:solidFill>
                <a:srgbClr val="BFD2E2"/>
              </a:solidFill>
            </a:endParaRPr>
          </a:p>
        </p:txBody>
      </p:sp>
      <p:sp>
        <p:nvSpPr>
          <p:cNvPr id="445" name="Google Shape;445;p42"/>
          <p:cNvSpPr txBox="1"/>
          <p:nvPr/>
        </p:nvSpPr>
        <p:spPr>
          <a:xfrm>
            <a:off x="25" y="7903609"/>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FFFFFF"/>
                </a:solidFill>
                <a:latin typeface="Michroma"/>
                <a:ea typeface="Michroma"/>
                <a:cs typeface="Michroma"/>
                <a:sym typeface="Michroma"/>
              </a:rPr>
              <a:t>FEATURES</a:t>
            </a:r>
            <a:endParaRPr sz="1000"/>
          </a:p>
        </p:txBody>
      </p:sp>
      <p:sp>
        <p:nvSpPr>
          <p:cNvPr id="446" name="Google Shape;446;p42"/>
          <p:cNvSpPr txBox="1"/>
          <p:nvPr/>
        </p:nvSpPr>
        <p:spPr>
          <a:xfrm>
            <a:off x="53663" y="2426717"/>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BFD2E2"/>
                </a:solidFill>
                <a:latin typeface="Michroma"/>
                <a:ea typeface="Michroma"/>
                <a:cs typeface="Michroma"/>
                <a:sym typeface="Michroma"/>
              </a:rPr>
              <a:t>FEATURES</a:t>
            </a:r>
            <a:endParaRPr sz="1000">
              <a:solidFill>
                <a:srgbClr val="BFD2E2"/>
              </a:solidFill>
            </a:endParaRPr>
          </a:p>
        </p:txBody>
      </p:sp>
      <p:sp>
        <p:nvSpPr>
          <p:cNvPr id="447" name="Google Shape;447;p42"/>
          <p:cNvSpPr txBox="1"/>
          <p:nvPr/>
        </p:nvSpPr>
        <p:spPr>
          <a:xfrm>
            <a:off x="53663" y="601086"/>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BFD2E2"/>
                </a:solidFill>
                <a:latin typeface="Michroma"/>
                <a:ea typeface="Michroma"/>
                <a:cs typeface="Michroma"/>
                <a:sym typeface="Michroma"/>
              </a:rPr>
              <a:t>FEATURES</a:t>
            </a:r>
            <a:endParaRPr sz="1000">
              <a:solidFill>
                <a:srgbClr val="BFD2E2"/>
              </a:solidFill>
            </a:endParaRPr>
          </a:p>
        </p:txBody>
      </p:sp>
      <p:sp>
        <p:nvSpPr>
          <p:cNvPr id="448" name="Google Shape;448;p42"/>
          <p:cNvSpPr txBox="1"/>
          <p:nvPr/>
        </p:nvSpPr>
        <p:spPr>
          <a:xfrm>
            <a:off x="53663" y="6077977"/>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BFD2E2"/>
                </a:solidFill>
                <a:latin typeface="Michroma"/>
                <a:ea typeface="Michroma"/>
                <a:cs typeface="Michroma"/>
                <a:sym typeface="Michroma"/>
              </a:rPr>
              <a:t>FEATURES</a:t>
            </a:r>
            <a:endParaRPr sz="1000">
              <a:solidFill>
                <a:srgbClr val="BFD2E2"/>
              </a:solidFill>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52" name="Shape 452"/>
        <p:cNvGrpSpPr/>
        <p:nvPr/>
      </p:nvGrpSpPr>
      <p:grpSpPr>
        <a:xfrm>
          <a:off x="0" y="0"/>
          <a:ext cx="0" cy="0"/>
          <a:chOff x="0" y="0"/>
          <a:chExt cx="0" cy="0"/>
        </a:xfrm>
      </p:grpSpPr>
      <p:sp>
        <p:nvSpPr>
          <p:cNvPr id="453" name="Google Shape;453;p43"/>
          <p:cNvSpPr/>
          <p:nvPr/>
        </p:nvSpPr>
        <p:spPr>
          <a:xfrm>
            <a:off x="11894751" y="-2572580"/>
            <a:ext cx="13088827" cy="8229600"/>
          </a:xfrm>
          <a:custGeom>
            <a:rect b="b" l="l" r="r" t="t"/>
            <a:pathLst>
              <a:path extrusionOk="0" h="8229600" w="13088827">
                <a:moveTo>
                  <a:pt x="0" y="0"/>
                </a:moveTo>
                <a:lnTo>
                  <a:pt x="13088827" y="0"/>
                </a:lnTo>
                <a:lnTo>
                  <a:pt x="13088827"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54" name="Google Shape;454;p43"/>
          <p:cNvCxnSpPr/>
          <p:nvPr/>
        </p:nvCxnSpPr>
        <p:spPr>
          <a:xfrm>
            <a:off x="996761" y="9947728"/>
            <a:ext cx="16294500" cy="0"/>
          </a:xfrm>
          <a:prstGeom prst="straightConnector1">
            <a:avLst/>
          </a:prstGeom>
          <a:noFill/>
          <a:ln cap="flat" cmpd="sng" w="9525">
            <a:solidFill>
              <a:srgbClr val="FFFFFF"/>
            </a:solidFill>
            <a:prstDash val="solid"/>
            <a:round/>
            <a:headEnd len="sm" w="sm" type="none"/>
            <a:tailEnd len="sm" w="sm" type="none"/>
          </a:ln>
        </p:spPr>
      </p:cxnSp>
      <p:sp>
        <p:nvSpPr>
          <p:cNvPr id="455" name="Google Shape;455;p43"/>
          <p:cNvSpPr/>
          <p:nvPr/>
        </p:nvSpPr>
        <p:spPr>
          <a:xfrm>
            <a:off x="10030463" y="-1328825"/>
            <a:ext cx="4120368" cy="4114800"/>
          </a:xfrm>
          <a:custGeom>
            <a:rect b="b" l="l" r="r" t="t"/>
            <a:pathLst>
              <a:path extrusionOk="0" h="4114800" w="4120368">
                <a:moveTo>
                  <a:pt x="0" y="0"/>
                </a:moveTo>
                <a:lnTo>
                  <a:pt x="4120368" y="0"/>
                </a:lnTo>
                <a:lnTo>
                  <a:pt x="4120368"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43"/>
          <p:cNvSpPr/>
          <p:nvPr/>
        </p:nvSpPr>
        <p:spPr>
          <a:xfrm>
            <a:off x="16667328" y="1334895"/>
            <a:ext cx="2630572" cy="4619012"/>
          </a:xfrm>
          <a:custGeom>
            <a:rect b="b" l="l" r="r" t="t"/>
            <a:pathLst>
              <a:path extrusionOk="0" h="4619012" w="2630572">
                <a:moveTo>
                  <a:pt x="0" y="0"/>
                </a:moveTo>
                <a:lnTo>
                  <a:pt x="2630573" y="0"/>
                </a:lnTo>
                <a:lnTo>
                  <a:pt x="2630573" y="4619012"/>
                </a:lnTo>
                <a:lnTo>
                  <a:pt x="0" y="4619012"/>
                </a:lnTo>
                <a:lnTo>
                  <a:pt x="0" y="0"/>
                </a:lnTo>
                <a:close/>
              </a:path>
            </a:pathLst>
          </a:custGeom>
          <a:blipFill rotWithShape="1">
            <a:blip r:embed="rId5">
              <a:alphaModFix amt="49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43"/>
          <p:cNvSpPr txBox="1"/>
          <p:nvPr/>
        </p:nvSpPr>
        <p:spPr>
          <a:xfrm>
            <a:off x="1080900" y="965025"/>
            <a:ext cx="150573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ALL </a:t>
            </a:r>
            <a:r>
              <a:rPr lang="en-US" sz="7500">
                <a:solidFill>
                  <a:srgbClr val="FFFFFF"/>
                </a:solidFill>
                <a:latin typeface="Michroma"/>
                <a:ea typeface="Michroma"/>
                <a:cs typeface="Michroma"/>
                <a:sym typeface="Michroma"/>
              </a:rPr>
              <a:t>FEATURES</a:t>
            </a:r>
            <a:endParaRPr/>
          </a:p>
        </p:txBody>
      </p:sp>
      <p:sp>
        <p:nvSpPr>
          <p:cNvPr id="458" name="Google Shape;458;p43"/>
          <p:cNvSpPr txBox="1"/>
          <p:nvPr/>
        </p:nvSpPr>
        <p:spPr>
          <a:xfrm>
            <a:off x="1273200" y="2429975"/>
            <a:ext cx="4890900" cy="7389300"/>
          </a:xfrm>
          <a:prstGeom prst="rect">
            <a:avLst/>
          </a:prstGeom>
          <a:noFill/>
          <a:ln>
            <a:noFill/>
          </a:ln>
        </p:spPr>
        <p:txBody>
          <a:bodyPr anchorCtr="0" anchor="t" bIns="0" lIns="0" spcFirstLastPara="1" rIns="0" wrap="square" tIns="0">
            <a:spAutoFit/>
          </a:bodyPr>
          <a:lstStyle/>
          <a:p>
            <a:pPr indent="-387350" lvl="0" marL="4572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Landing Page</a:t>
            </a:r>
            <a:endParaRPr sz="2500">
              <a:solidFill>
                <a:srgbClr val="FFFFFF"/>
              </a:solidFill>
              <a:latin typeface="Inter ExtraLight"/>
              <a:ea typeface="Inter ExtraLight"/>
              <a:cs typeface="Inter ExtraLight"/>
              <a:sym typeface="Inter ExtraLight"/>
            </a:endParaRPr>
          </a:p>
          <a:p>
            <a:pPr indent="-387350" lvl="1" marL="9144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Header</a:t>
            </a:r>
            <a:endParaRPr sz="2500">
              <a:solidFill>
                <a:srgbClr val="FFFFFF"/>
              </a:solidFill>
              <a:latin typeface="Inter ExtraLight"/>
              <a:ea typeface="Inter ExtraLight"/>
              <a:cs typeface="Inter ExtraLight"/>
              <a:sym typeface="Inter ExtraLight"/>
            </a:endParaRPr>
          </a:p>
          <a:p>
            <a:pPr indent="-387350" lvl="2"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Create an Event</a:t>
            </a:r>
            <a:endParaRPr sz="2500">
              <a:solidFill>
                <a:srgbClr val="FFFFFF"/>
              </a:solidFill>
              <a:latin typeface="Inter ExtraLight"/>
              <a:ea typeface="Inter ExtraLight"/>
              <a:cs typeface="Inter ExtraLight"/>
              <a:sym typeface="Inter ExtraLight"/>
            </a:endParaRPr>
          </a:p>
          <a:p>
            <a:pPr indent="-387350" lvl="2"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Events</a:t>
            </a:r>
            <a:endParaRPr sz="2500">
              <a:solidFill>
                <a:srgbClr val="FFFFFF"/>
              </a:solidFill>
              <a:latin typeface="Inter ExtraLight"/>
              <a:ea typeface="Inter ExtraLight"/>
              <a:cs typeface="Inter ExtraLight"/>
              <a:sym typeface="Inter ExtraLight"/>
            </a:endParaRPr>
          </a:p>
          <a:p>
            <a:pPr indent="-387350" lvl="2"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Profile</a:t>
            </a:r>
            <a:endParaRPr sz="2500">
              <a:solidFill>
                <a:srgbClr val="FFFFFF"/>
              </a:solidFill>
              <a:latin typeface="Inter ExtraLight"/>
              <a:ea typeface="Inter ExtraLight"/>
              <a:cs typeface="Inter ExtraLight"/>
              <a:sym typeface="Inter ExtraLight"/>
            </a:endParaRPr>
          </a:p>
          <a:p>
            <a:pPr indent="-387350" lvl="2"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Sign Up/Sign In</a:t>
            </a:r>
            <a:endParaRPr sz="2500">
              <a:solidFill>
                <a:srgbClr val="FFFFFF"/>
              </a:solidFill>
              <a:latin typeface="Inter ExtraLight"/>
              <a:ea typeface="Inter ExtraLight"/>
              <a:cs typeface="Inter ExtraLight"/>
              <a:sym typeface="Inter ExtraLight"/>
            </a:endParaRPr>
          </a:p>
          <a:p>
            <a:pPr indent="-387350" lvl="0" marL="4572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Create Event Form</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Name</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Category</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Date/Time</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Location</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Price</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Capacity</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etc.</a:t>
            </a:r>
            <a:endParaRPr sz="2500">
              <a:solidFill>
                <a:schemeClr val="lt1"/>
              </a:solidFill>
              <a:latin typeface="Inter ExtraLight"/>
              <a:ea typeface="Inter ExtraLight"/>
              <a:cs typeface="Inter ExtraLight"/>
              <a:sym typeface="Inter ExtraLight"/>
            </a:endParaRPr>
          </a:p>
        </p:txBody>
      </p:sp>
      <p:sp>
        <p:nvSpPr>
          <p:cNvPr id="459" name="Google Shape;459;p43"/>
          <p:cNvSpPr txBox="1"/>
          <p:nvPr/>
        </p:nvSpPr>
        <p:spPr>
          <a:xfrm>
            <a:off x="6164100" y="2429975"/>
            <a:ext cx="4890900" cy="6850500"/>
          </a:xfrm>
          <a:prstGeom prst="rect">
            <a:avLst/>
          </a:prstGeom>
          <a:noFill/>
          <a:ln>
            <a:noFill/>
          </a:ln>
        </p:spPr>
        <p:txBody>
          <a:bodyPr anchorCtr="0" anchor="t" bIns="0" lIns="0" spcFirstLastPara="1" rIns="0" wrap="square" tIns="0">
            <a:spAutoFit/>
          </a:bodyPr>
          <a:lstStyle/>
          <a:p>
            <a:pPr indent="-387350" lvl="0" marL="4572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Events Page</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Search Bar</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Category Filter</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Price Filter</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Calendar Filter</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Event Sort</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Event Card</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Discovery Map</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Payment Support</a:t>
            </a:r>
            <a:endParaRPr sz="2500">
              <a:solidFill>
                <a:schemeClr val="lt1"/>
              </a:solidFill>
              <a:latin typeface="Inter ExtraLight"/>
              <a:ea typeface="Inter ExtraLight"/>
              <a:cs typeface="Inter ExtraLight"/>
              <a:sym typeface="Inter ExtraLight"/>
            </a:endParaRPr>
          </a:p>
          <a:p>
            <a:pPr indent="-387350" lvl="0" marL="4572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Profile</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User Profile Card</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User’s Created, Registered, and Upcoming Events</a:t>
            </a:r>
            <a:endParaRPr sz="2500">
              <a:solidFill>
                <a:srgbClr val="FFFFFF"/>
              </a:solidFill>
              <a:latin typeface="Inter ExtraLight"/>
              <a:ea typeface="Inter ExtraLight"/>
              <a:cs typeface="Inter ExtraLight"/>
              <a:sym typeface="Inter ExtraLight"/>
            </a:endParaRPr>
          </a:p>
        </p:txBody>
      </p:sp>
      <p:sp>
        <p:nvSpPr>
          <p:cNvPr id="460" name="Google Shape;460;p43"/>
          <p:cNvSpPr txBox="1"/>
          <p:nvPr/>
        </p:nvSpPr>
        <p:spPr>
          <a:xfrm>
            <a:off x="10487450" y="3429000"/>
            <a:ext cx="4890900" cy="1462500"/>
          </a:xfrm>
          <a:prstGeom prst="rect">
            <a:avLst/>
          </a:prstGeom>
          <a:noFill/>
          <a:ln>
            <a:noFill/>
          </a:ln>
        </p:spPr>
        <p:txBody>
          <a:bodyPr anchorCtr="0" anchor="t" bIns="0" lIns="0" spcFirstLastPara="1" rIns="0" wrap="square" tIns="0">
            <a:spAutoFit/>
          </a:bodyPr>
          <a:lstStyle/>
          <a:p>
            <a:pPr indent="-387350" lvl="0" marL="4572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Sign Up/Sign In</a:t>
            </a:r>
            <a:endParaRPr sz="2500">
              <a:solidFill>
                <a:schemeClr val="lt1"/>
              </a:solidFill>
              <a:latin typeface="Inter ExtraLight"/>
              <a:ea typeface="Inter ExtraLight"/>
              <a:cs typeface="Inter ExtraLight"/>
              <a:sym typeface="Inter ExtraLight"/>
            </a:endParaRPr>
          </a:p>
          <a:p>
            <a:pPr indent="-387350" lvl="1"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Google via Clerk</a:t>
            </a:r>
            <a:endParaRPr sz="2500">
              <a:solidFill>
                <a:srgbClr val="FFFFFF"/>
              </a:solidFill>
              <a:latin typeface="Inter ExtraLight"/>
              <a:ea typeface="Inter ExtraLight"/>
              <a:cs typeface="Inter ExtraLight"/>
              <a:sym typeface="Inter ExtraLight"/>
            </a:endParaRPr>
          </a:p>
          <a:p>
            <a:pPr indent="-387350" lvl="0" marL="4572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Invitations</a:t>
            </a:r>
            <a:endParaRPr sz="2500">
              <a:solidFill>
                <a:srgbClr val="FFFFFF"/>
              </a:solidFill>
              <a:latin typeface="Inter ExtraLight"/>
              <a:ea typeface="Inter ExtraLight"/>
              <a:cs typeface="Inter ExtraLight"/>
              <a:sym typeface="Inter ExtraLight"/>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64" name="Shape 464"/>
        <p:cNvGrpSpPr/>
        <p:nvPr/>
      </p:nvGrpSpPr>
      <p:grpSpPr>
        <a:xfrm>
          <a:off x="0" y="0"/>
          <a:ext cx="0" cy="0"/>
          <a:chOff x="0" y="0"/>
          <a:chExt cx="0" cy="0"/>
        </a:xfrm>
      </p:grpSpPr>
      <p:sp>
        <p:nvSpPr>
          <p:cNvPr id="465" name="Google Shape;465;p44"/>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6" name="Google Shape;466;p44"/>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grpSp>
        <p:nvGrpSpPr>
          <p:cNvPr id="467" name="Google Shape;467;p44"/>
          <p:cNvGrpSpPr/>
          <p:nvPr/>
        </p:nvGrpSpPr>
        <p:grpSpPr>
          <a:xfrm>
            <a:off x="1028700" y="1021550"/>
            <a:ext cx="13127415" cy="7941725"/>
            <a:chOff x="0" y="-9533"/>
            <a:chExt cx="15042300" cy="10588967"/>
          </a:xfrm>
        </p:grpSpPr>
        <p:sp>
          <p:nvSpPr>
            <p:cNvPr id="468" name="Google Shape;468;p44"/>
            <p:cNvSpPr txBox="1"/>
            <p:nvPr/>
          </p:nvSpPr>
          <p:spPr>
            <a:xfrm>
              <a:off x="0" y="-9533"/>
              <a:ext cx="13968600" cy="1539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LANDING PAGE</a:t>
              </a:r>
              <a:endParaRPr/>
            </a:p>
          </p:txBody>
        </p:sp>
        <p:sp>
          <p:nvSpPr>
            <p:cNvPr id="469" name="Google Shape;469;p44"/>
            <p:cNvSpPr txBox="1"/>
            <p:nvPr/>
          </p:nvSpPr>
          <p:spPr>
            <a:xfrm>
              <a:off x="0" y="2599133"/>
              <a:ext cx="15042300" cy="7980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3600">
                  <a:solidFill>
                    <a:srgbClr val="FFFFFF"/>
                  </a:solidFill>
                  <a:latin typeface="Inter ExtraLight"/>
                  <a:ea typeface="Inter ExtraLight"/>
                  <a:cs typeface="Inter ExtraLight"/>
                  <a:sym typeface="Inter ExtraLight"/>
                </a:rPr>
                <a:t>The Landing Page (Home Page) allows the user to understand how to use and navigate through the Event Manager application using the Header feature. The Header includes:</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Home</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Create Event</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Events</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Profile</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Sign Up/Sign In</a:t>
              </a:r>
              <a:endParaRPr sz="3600">
                <a:solidFill>
                  <a:srgbClr val="FFFFFF"/>
                </a:solidFill>
                <a:latin typeface="Inter ExtraLight"/>
                <a:ea typeface="Inter ExtraLight"/>
                <a:cs typeface="Inter ExtraLight"/>
                <a:sym typeface="Inter ExtraLight"/>
              </a:endParaRPr>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73" name="Shape 473"/>
        <p:cNvGrpSpPr/>
        <p:nvPr/>
      </p:nvGrpSpPr>
      <p:grpSpPr>
        <a:xfrm>
          <a:off x="0" y="0"/>
          <a:ext cx="0" cy="0"/>
          <a:chOff x="0" y="0"/>
          <a:chExt cx="0" cy="0"/>
        </a:xfrm>
      </p:grpSpPr>
      <p:sp>
        <p:nvSpPr>
          <p:cNvPr id="474" name="Google Shape;474;p45"/>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5" name="Google Shape;475;p45"/>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pic>
        <p:nvPicPr>
          <p:cNvPr id="476" name="Google Shape;476;p45" title="Screenshot 2025-12-03 at 1.55.34 PM.png"/>
          <p:cNvPicPr preferRelativeResize="0"/>
          <p:nvPr/>
        </p:nvPicPr>
        <p:blipFill rotWithShape="1">
          <a:blip r:embed="rId4">
            <a:alphaModFix/>
          </a:blip>
          <a:srcRect b="7928" l="4970" r="0" t="12473"/>
          <a:stretch/>
        </p:blipFill>
        <p:spPr>
          <a:xfrm>
            <a:off x="1237125" y="689638"/>
            <a:ext cx="15813750" cy="8601226"/>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0" name="Shape 480"/>
        <p:cNvGrpSpPr/>
        <p:nvPr/>
      </p:nvGrpSpPr>
      <p:grpSpPr>
        <a:xfrm>
          <a:off x="0" y="0"/>
          <a:ext cx="0" cy="0"/>
          <a:chOff x="0" y="0"/>
          <a:chExt cx="0" cy="0"/>
        </a:xfrm>
      </p:grpSpPr>
      <p:sp>
        <p:nvSpPr>
          <p:cNvPr id="481" name="Google Shape;481;p46"/>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82" name="Google Shape;482;p46"/>
          <p:cNvCxnSpPr/>
          <p:nvPr/>
        </p:nvCxnSpPr>
        <p:spPr>
          <a:xfrm>
            <a:off x="996761" y="9784353"/>
            <a:ext cx="16294500" cy="0"/>
          </a:xfrm>
          <a:prstGeom prst="straightConnector1">
            <a:avLst/>
          </a:prstGeom>
          <a:noFill/>
          <a:ln cap="flat" cmpd="sng" w="9525">
            <a:solidFill>
              <a:srgbClr val="FFFFFF"/>
            </a:solidFill>
            <a:prstDash val="solid"/>
            <a:round/>
            <a:headEnd len="sm" w="sm" type="none"/>
            <a:tailEnd len="sm" w="sm" type="none"/>
          </a:ln>
        </p:spPr>
      </p:cxnSp>
      <p:grpSp>
        <p:nvGrpSpPr>
          <p:cNvPr id="483" name="Google Shape;483;p46"/>
          <p:cNvGrpSpPr/>
          <p:nvPr/>
        </p:nvGrpSpPr>
        <p:grpSpPr>
          <a:xfrm>
            <a:off x="1028700" y="1021550"/>
            <a:ext cx="12921300" cy="8366925"/>
            <a:chOff x="0" y="-9533"/>
            <a:chExt cx="17228400" cy="11155900"/>
          </a:xfrm>
        </p:grpSpPr>
        <p:sp>
          <p:nvSpPr>
            <p:cNvPr id="484" name="Google Shape;484;p46"/>
            <p:cNvSpPr txBox="1"/>
            <p:nvPr/>
          </p:nvSpPr>
          <p:spPr>
            <a:xfrm>
              <a:off x="0" y="-9533"/>
              <a:ext cx="17228400" cy="1539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EVENT CREATION</a:t>
              </a:r>
              <a:endParaRPr/>
            </a:p>
          </p:txBody>
        </p:sp>
        <p:sp>
          <p:nvSpPr>
            <p:cNvPr id="485" name="Google Shape;485;p46"/>
            <p:cNvSpPr txBox="1"/>
            <p:nvPr/>
          </p:nvSpPr>
          <p:spPr>
            <a:xfrm>
              <a:off x="0" y="2057567"/>
              <a:ext cx="13263900" cy="90888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700">
                  <a:solidFill>
                    <a:srgbClr val="FFFFFF"/>
                  </a:solidFill>
                  <a:latin typeface="Inter ExtraLight"/>
                  <a:ea typeface="Inter ExtraLight"/>
                  <a:cs typeface="Inter ExtraLight"/>
                  <a:sym typeface="Inter ExtraLight"/>
                </a:rPr>
                <a:t>To create an event within Event Manager there is a simple and easy to use Create an Event form that includes the </a:t>
              </a:r>
              <a:r>
                <a:rPr lang="en-US" sz="2700">
                  <a:solidFill>
                    <a:srgbClr val="FFFFFF"/>
                  </a:solidFill>
                  <a:latin typeface="Inter ExtraLight"/>
                  <a:ea typeface="Inter ExtraLight"/>
                  <a:cs typeface="Inter ExtraLight"/>
                  <a:sym typeface="Inter ExtraLight"/>
                </a:rPr>
                <a:t>following features:</a:t>
              </a:r>
              <a:endParaRPr sz="2700">
                <a:solidFill>
                  <a:srgbClr val="FFFFFF"/>
                </a:solidFill>
                <a:latin typeface="Inter ExtraLight"/>
                <a:ea typeface="Inter ExtraLight"/>
                <a:cs typeface="Inter ExtraLight"/>
                <a:sym typeface="Inter ExtraLight"/>
              </a:endParaRPr>
            </a:p>
            <a:p>
              <a:pPr indent="-400050" lvl="0" marL="914400" marR="0" rtl="0" algn="l">
                <a:lnSpc>
                  <a:spcPct val="140016"/>
                </a:lnSpc>
                <a:spcBef>
                  <a:spcPts val="0"/>
                </a:spcBef>
                <a:spcAft>
                  <a:spcPts val="0"/>
                </a:spcAft>
                <a:buClr>
                  <a:srgbClr val="FFFFFF"/>
                </a:buClr>
                <a:buSzPts val="2700"/>
                <a:buFont typeface="Inter ExtraLight"/>
                <a:buChar char="●"/>
              </a:pPr>
              <a:r>
                <a:rPr lang="en-US" sz="2700">
                  <a:solidFill>
                    <a:srgbClr val="FFFFFF"/>
                  </a:solidFill>
                  <a:latin typeface="Inter ExtraLight"/>
                  <a:ea typeface="Inter ExtraLight"/>
                  <a:cs typeface="Inter ExtraLight"/>
                  <a:sym typeface="Inter ExtraLight"/>
                </a:rPr>
                <a:t>Name Field</a:t>
              </a:r>
              <a:endParaRPr sz="2700">
                <a:solidFill>
                  <a:srgbClr val="FFFFFF"/>
                </a:solidFill>
                <a:latin typeface="Inter ExtraLight"/>
                <a:ea typeface="Inter ExtraLight"/>
                <a:cs typeface="Inter ExtraLight"/>
                <a:sym typeface="Inter ExtraLight"/>
              </a:endParaRPr>
            </a:p>
            <a:p>
              <a:pPr indent="-400050" lvl="0" marL="914400" marR="0" rtl="0" algn="l">
                <a:lnSpc>
                  <a:spcPct val="140016"/>
                </a:lnSpc>
                <a:spcBef>
                  <a:spcPts val="0"/>
                </a:spcBef>
                <a:spcAft>
                  <a:spcPts val="0"/>
                </a:spcAft>
                <a:buClr>
                  <a:srgbClr val="FFFFFF"/>
                </a:buClr>
                <a:buSzPts val="2700"/>
                <a:buFont typeface="Inter ExtraLight"/>
                <a:buChar char="●"/>
              </a:pPr>
              <a:r>
                <a:rPr lang="en-US" sz="2700">
                  <a:solidFill>
                    <a:srgbClr val="FFFFFF"/>
                  </a:solidFill>
                  <a:latin typeface="Inter ExtraLight"/>
                  <a:ea typeface="Inter ExtraLight"/>
                  <a:cs typeface="Inter ExtraLight"/>
                  <a:sym typeface="Inter ExtraLight"/>
                </a:rPr>
                <a:t>Category Field</a:t>
              </a:r>
              <a:endParaRPr sz="2700">
                <a:solidFill>
                  <a:srgbClr val="FFFFFF"/>
                </a:solidFill>
                <a:latin typeface="Inter ExtraLight"/>
                <a:ea typeface="Inter ExtraLight"/>
                <a:cs typeface="Inter ExtraLight"/>
                <a:sym typeface="Inter ExtraLight"/>
              </a:endParaRPr>
            </a:p>
            <a:p>
              <a:pPr indent="-400050" lvl="0" marL="914400" marR="0" rtl="0" algn="l">
                <a:lnSpc>
                  <a:spcPct val="140016"/>
                </a:lnSpc>
                <a:spcBef>
                  <a:spcPts val="0"/>
                </a:spcBef>
                <a:spcAft>
                  <a:spcPts val="0"/>
                </a:spcAft>
                <a:buClr>
                  <a:srgbClr val="FFFFFF"/>
                </a:buClr>
                <a:buSzPts val="2700"/>
                <a:buFont typeface="Inter ExtraLight"/>
                <a:buChar char="●"/>
              </a:pPr>
              <a:r>
                <a:rPr lang="en-US" sz="2700">
                  <a:solidFill>
                    <a:srgbClr val="FFFFFF"/>
                  </a:solidFill>
                  <a:latin typeface="Inter ExtraLight"/>
                  <a:ea typeface="Inter ExtraLight"/>
                  <a:cs typeface="Inter ExtraLight"/>
                  <a:sym typeface="Inter ExtraLight"/>
                </a:rPr>
                <a:t>Image Field (Optional)</a:t>
              </a:r>
              <a:endParaRPr sz="2700">
                <a:solidFill>
                  <a:srgbClr val="FFFFFF"/>
                </a:solidFill>
                <a:latin typeface="Inter ExtraLight"/>
                <a:ea typeface="Inter ExtraLight"/>
                <a:cs typeface="Inter ExtraLight"/>
                <a:sym typeface="Inter ExtraLight"/>
              </a:endParaRPr>
            </a:p>
            <a:p>
              <a:pPr indent="-400050" lvl="0" marL="914400" marR="0" rtl="0" algn="l">
                <a:lnSpc>
                  <a:spcPct val="140016"/>
                </a:lnSpc>
                <a:spcBef>
                  <a:spcPts val="0"/>
                </a:spcBef>
                <a:spcAft>
                  <a:spcPts val="0"/>
                </a:spcAft>
                <a:buClr>
                  <a:srgbClr val="FFFFFF"/>
                </a:buClr>
                <a:buSzPts val="2700"/>
                <a:buFont typeface="Inter ExtraLight"/>
                <a:buChar char="●"/>
              </a:pPr>
              <a:r>
                <a:rPr lang="en-US" sz="2700">
                  <a:solidFill>
                    <a:srgbClr val="FFFFFF"/>
                  </a:solidFill>
                  <a:latin typeface="Inter ExtraLight"/>
                  <a:ea typeface="Inter ExtraLight"/>
                  <a:cs typeface="Inter ExtraLight"/>
                  <a:sym typeface="Inter ExtraLight"/>
                </a:rPr>
                <a:t>Start Date and Time/End Date and Time Fields</a:t>
              </a:r>
              <a:endParaRPr sz="2700">
                <a:solidFill>
                  <a:srgbClr val="FFFFFF"/>
                </a:solidFill>
                <a:latin typeface="Inter ExtraLight"/>
                <a:ea typeface="Inter ExtraLight"/>
                <a:cs typeface="Inter ExtraLight"/>
                <a:sym typeface="Inter ExtraLight"/>
              </a:endParaRPr>
            </a:p>
            <a:p>
              <a:pPr indent="-400050" lvl="0" marL="914400" marR="0" rtl="0" algn="l">
                <a:lnSpc>
                  <a:spcPct val="140016"/>
                </a:lnSpc>
                <a:spcBef>
                  <a:spcPts val="0"/>
                </a:spcBef>
                <a:spcAft>
                  <a:spcPts val="0"/>
                </a:spcAft>
                <a:buClr>
                  <a:srgbClr val="FFFFFF"/>
                </a:buClr>
                <a:buSzPts val="2700"/>
                <a:buFont typeface="Inter ExtraLight"/>
                <a:buChar char="●"/>
              </a:pPr>
              <a:r>
                <a:rPr lang="en-US" sz="2700">
                  <a:solidFill>
                    <a:srgbClr val="FFFFFF"/>
                  </a:solidFill>
                  <a:latin typeface="Inter ExtraLight"/>
                  <a:ea typeface="Inter ExtraLight"/>
                  <a:cs typeface="Inter ExtraLight"/>
                  <a:sym typeface="Inter ExtraLight"/>
                </a:rPr>
                <a:t>Location Field</a:t>
              </a:r>
              <a:endParaRPr sz="2700">
                <a:solidFill>
                  <a:srgbClr val="FFFFFF"/>
                </a:solidFill>
                <a:latin typeface="Inter ExtraLight"/>
                <a:ea typeface="Inter ExtraLight"/>
                <a:cs typeface="Inter ExtraLight"/>
                <a:sym typeface="Inter ExtraLight"/>
              </a:endParaRPr>
            </a:p>
            <a:p>
              <a:pPr indent="-400050" lvl="0" marL="914400" marR="0" rtl="0" algn="l">
                <a:lnSpc>
                  <a:spcPct val="140016"/>
                </a:lnSpc>
                <a:spcBef>
                  <a:spcPts val="0"/>
                </a:spcBef>
                <a:spcAft>
                  <a:spcPts val="0"/>
                </a:spcAft>
                <a:buClr>
                  <a:srgbClr val="FFFFFF"/>
                </a:buClr>
                <a:buSzPts val="2700"/>
                <a:buFont typeface="Inter ExtraLight"/>
                <a:buChar char="●"/>
              </a:pPr>
              <a:r>
                <a:rPr lang="en-US" sz="2700">
                  <a:solidFill>
                    <a:srgbClr val="FFFFFF"/>
                  </a:solidFill>
                  <a:latin typeface="Inter ExtraLight"/>
                  <a:ea typeface="Inter ExtraLight"/>
                  <a:cs typeface="Inter ExtraLight"/>
                  <a:sym typeface="Inter ExtraLight"/>
                </a:rPr>
                <a:t>Capacity Field</a:t>
              </a:r>
              <a:endParaRPr sz="2700">
                <a:solidFill>
                  <a:srgbClr val="FFFFFF"/>
                </a:solidFill>
                <a:latin typeface="Inter ExtraLight"/>
                <a:ea typeface="Inter ExtraLight"/>
                <a:cs typeface="Inter ExtraLight"/>
                <a:sym typeface="Inter ExtraLight"/>
              </a:endParaRPr>
            </a:p>
            <a:p>
              <a:pPr indent="-400050" lvl="0" marL="914400" marR="0" rtl="0" algn="l">
                <a:lnSpc>
                  <a:spcPct val="140016"/>
                </a:lnSpc>
                <a:spcBef>
                  <a:spcPts val="0"/>
                </a:spcBef>
                <a:spcAft>
                  <a:spcPts val="0"/>
                </a:spcAft>
                <a:buClr>
                  <a:srgbClr val="FFFFFF"/>
                </a:buClr>
                <a:buSzPts val="2700"/>
                <a:buFont typeface="Inter ExtraLight"/>
                <a:buChar char="●"/>
              </a:pPr>
              <a:r>
                <a:rPr lang="en-US" sz="2700">
                  <a:solidFill>
                    <a:srgbClr val="FFFFFF"/>
                  </a:solidFill>
                  <a:latin typeface="Inter ExtraLight"/>
                  <a:ea typeface="Inter ExtraLight"/>
                  <a:cs typeface="Inter ExtraLight"/>
                  <a:sym typeface="Inter ExtraLight"/>
                </a:rPr>
                <a:t>Price Field (Optional)</a:t>
              </a:r>
              <a:endParaRPr sz="2700">
                <a:solidFill>
                  <a:srgbClr val="FFFFFF"/>
                </a:solidFill>
                <a:latin typeface="Inter ExtraLight"/>
                <a:ea typeface="Inter ExtraLight"/>
                <a:cs typeface="Inter ExtraLight"/>
                <a:sym typeface="Inter ExtraLight"/>
              </a:endParaRPr>
            </a:p>
            <a:p>
              <a:pPr indent="-400050" lvl="0" marL="914400" marR="0" rtl="0" algn="l">
                <a:lnSpc>
                  <a:spcPct val="140016"/>
                </a:lnSpc>
                <a:spcBef>
                  <a:spcPts val="0"/>
                </a:spcBef>
                <a:spcAft>
                  <a:spcPts val="0"/>
                </a:spcAft>
                <a:buClr>
                  <a:srgbClr val="FFFFFF"/>
                </a:buClr>
                <a:buSzPts val="2700"/>
                <a:buFont typeface="Inter ExtraLight"/>
                <a:buChar char="●"/>
              </a:pPr>
              <a:r>
                <a:rPr lang="en-US" sz="2700">
                  <a:solidFill>
                    <a:srgbClr val="FFFFFF"/>
                  </a:solidFill>
                  <a:latin typeface="Inter ExtraLight"/>
                  <a:ea typeface="Inter ExtraLight"/>
                  <a:cs typeface="Inter ExtraLight"/>
                  <a:sym typeface="Inter ExtraLight"/>
                </a:rPr>
                <a:t>Description Field (Optional)</a:t>
              </a:r>
              <a:endParaRPr sz="2700">
                <a:solidFill>
                  <a:srgbClr val="FFFFFF"/>
                </a:solidFill>
                <a:latin typeface="Inter ExtraLight"/>
                <a:ea typeface="Inter ExtraLight"/>
                <a:cs typeface="Inter ExtraLight"/>
                <a:sym typeface="Inter ExtraLight"/>
              </a:endParaRPr>
            </a:p>
            <a:p>
              <a:pPr indent="-400050" lvl="0" marL="914400" marR="0" rtl="0" algn="l">
                <a:lnSpc>
                  <a:spcPct val="140016"/>
                </a:lnSpc>
                <a:spcBef>
                  <a:spcPts val="0"/>
                </a:spcBef>
                <a:spcAft>
                  <a:spcPts val="0"/>
                </a:spcAft>
                <a:buClr>
                  <a:srgbClr val="FFFFFF"/>
                </a:buClr>
                <a:buSzPts val="2700"/>
                <a:buFont typeface="Inter ExtraLight"/>
                <a:buChar char="●"/>
              </a:pPr>
              <a:r>
                <a:rPr lang="en-US" sz="2700">
                  <a:solidFill>
                    <a:srgbClr val="FFFFFF"/>
                  </a:solidFill>
                  <a:latin typeface="Inter ExtraLight"/>
                  <a:ea typeface="Inter ExtraLight"/>
                  <a:cs typeface="Inter ExtraLight"/>
                  <a:sym typeface="Inter ExtraLight"/>
                </a:rPr>
                <a:t>Create Event Button</a:t>
              </a:r>
              <a:endParaRPr sz="2700">
                <a:solidFill>
                  <a:srgbClr val="FFFFFF"/>
                </a:solidFill>
                <a:latin typeface="Inter ExtraLight"/>
                <a:ea typeface="Inter ExtraLight"/>
                <a:cs typeface="Inter ExtraLight"/>
                <a:sym typeface="Inter ExtraLight"/>
              </a:endParaRPr>
            </a:p>
          </p:txBody>
        </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9" name="Shape 489"/>
        <p:cNvGrpSpPr/>
        <p:nvPr/>
      </p:nvGrpSpPr>
      <p:grpSpPr>
        <a:xfrm>
          <a:off x="0" y="0"/>
          <a:ext cx="0" cy="0"/>
          <a:chOff x="0" y="0"/>
          <a:chExt cx="0" cy="0"/>
        </a:xfrm>
      </p:grpSpPr>
      <p:sp>
        <p:nvSpPr>
          <p:cNvPr id="490" name="Google Shape;490;p47"/>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91" name="Google Shape;491;p47"/>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pic>
        <p:nvPicPr>
          <p:cNvPr id="492" name="Google Shape;492;p47" title="Screenshot 2025-12-03 at 12.30.12 PM.png"/>
          <p:cNvPicPr preferRelativeResize="0"/>
          <p:nvPr/>
        </p:nvPicPr>
        <p:blipFill rotWithShape="1">
          <a:blip r:embed="rId4">
            <a:alphaModFix/>
          </a:blip>
          <a:srcRect b="7157" l="6200" r="0" t="13135"/>
          <a:stretch/>
        </p:blipFill>
        <p:spPr>
          <a:xfrm>
            <a:off x="561800" y="862050"/>
            <a:ext cx="8435589" cy="4655000"/>
          </a:xfrm>
          <a:prstGeom prst="rect">
            <a:avLst/>
          </a:prstGeom>
          <a:noFill/>
          <a:ln>
            <a:noFill/>
          </a:ln>
        </p:spPr>
      </p:pic>
      <p:pic>
        <p:nvPicPr>
          <p:cNvPr id="493" name="Google Shape;493;p47" title="Screenshot 2025-12-03 at 12.31.15 PM.png"/>
          <p:cNvPicPr preferRelativeResize="0"/>
          <p:nvPr/>
        </p:nvPicPr>
        <p:blipFill rotWithShape="1">
          <a:blip r:embed="rId5">
            <a:alphaModFix/>
          </a:blip>
          <a:srcRect b="7157" l="4970" r="0" t="46957"/>
          <a:stretch/>
        </p:blipFill>
        <p:spPr>
          <a:xfrm>
            <a:off x="3859600" y="5895700"/>
            <a:ext cx="10568801" cy="3314074"/>
          </a:xfrm>
          <a:prstGeom prst="rect">
            <a:avLst/>
          </a:prstGeom>
          <a:noFill/>
          <a:ln>
            <a:noFill/>
          </a:ln>
        </p:spPr>
      </p:pic>
      <p:pic>
        <p:nvPicPr>
          <p:cNvPr id="494" name="Google Shape;494;p47" title="Screenshot 2025-12-04 at 12.18.31 in the afternoon.png"/>
          <p:cNvPicPr preferRelativeResize="0"/>
          <p:nvPr/>
        </p:nvPicPr>
        <p:blipFill>
          <a:blip r:embed="rId6">
            <a:alphaModFix/>
          </a:blip>
          <a:stretch>
            <a:fillRect/>
          </a:stretch>
        </p:blipFill>
        <p:spPr>
          <a:xfrm>
            <a:off x="9208475" y="950488"/>
            <a:ext cx="8734531" cy="4478124"/>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98" name="Shape 498"/>
        <p:cNvGrpSpPr/>
        <p:nvPr/>
      </p:nvGrpSpPr>
      <p:grpSpPr>
        <a:xfrm>
          <a:off x="0" y="0"/>
          <a:ext cx="0" cy="0"/>
          <a:chOff x="0" y="0"/>
          <a:chExt cx="0" cy="0"/>
        </a:xfrm>
      </p:grpSpPr>
      <p:sp>
        <p:nvSpPr>
          <p:cNvPr id="499" name="Google Shape;499;p48"/>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00" name="Google Shape;500;p48"/>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grpSp>
        <p:nvGrpSpPr>
          <p:cNvPr id="501" name="Google Shape;501;p48"/>
          <p:cNvGrpSpPr/>
          <p:nvPr/>
        </p:nvGrpSpPr>
        <p:grpSpPr>
          <a:xfrm>
            <a:off x="1028700" y="1021550"/>
            <a:ext cx="14066550" cy="8394850"/>
            <a:chOff x="0" y="-9533"/>
            <a:chExt cx="18755400" cy="11193133"/>
          </a:xfrm>
        </p:grpSpPr>
        <p:sp>
          <p:nvSpPr>
            <p:cNvPr id="502" name="Google Shape;502;p48"/>
            <p:cNvSpPr txBox="1"/>
            <p:nvPr/>
          </p:nvSpPr>
          <p:spPr>
            <a:xfrm>
              <a:off x="0" y="-9533"/>
              <a:ext cx="17228400" cy="1539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EVENT DISCOVERY</a:t>
              </a:r>
              <a:endParaRPr/>
            </a:p>
          </p:txBody>
        </p:sp>
        <p:sp>
          <p:nvSpPr>
            <p:cNvPr id="503" name="Google Shape;503;p48"/>
            <p:cNvSpPr txBox="1"/>
            <p:nvPr/>
          </p:nvSpPr>
          <p:spPr>
            <a:xfrm>
              <a:off x="0" y="2049800"/>
              <a:ext cx="18755400" cy="91338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None/>
              </a:pPr>
              <a:r>
                <a:rPr lang="en-US" sz="2500">
                  <a:solidFill>
                    <a:schemeClr val="lt1"/>
                  </a:solidFill>
                  <a:latin typeface="Inter ExtraLight"/>
                  <a:ea typeface="Inter ExtraLight"/>
                  <a:cs typeface="Inter ExtraLight"/>
                  <a:sym typeface="Inter ExtraLight"/>
                </a:rPr>
                <a:t>Once the user submits the Create Event form, the events are then displayed within the Events page. The user can search and filter through all of the events using these features:</a:t>
              </a:r>
              <a:endParaRPr sz="2500">
                <a:solidFill>
                  <a:srgbClr val="FFFFFF"/>
                </a:solidFill>
                <a:latin typeface="Inter ExtraLight"/>
                <a:ea typeface="Inter ExtraLight"/>
                <a:cs typeface="Inter ExtraLight"/>
                <a:sym typeface="Inter ExtraLight"/>
              </a:endParaRPr>
            </a:p>
            <a:p>
              <a:pPr indent="-387350" lvl="0" marL="9144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Events Page</a:t>
              </a:r>
              <a:endParaRPr sz="2500">
                <a:solidFill>
                  <a:srgbClr val="FFFFFF"/>
                </a:solidFill>
                <a:latin typeface="Inter ExtraLight"/>
                <a:ea typeface="Inter ExtraLight"/>
                <a:cs typeface="Inter ExtraLight"/>
                <a:sym typeface="Inter ExtraLight"/>
              </a:endParaRPr>
            </a:p>
            <a:p>
              <a:pPr indent="-387350" lvl="1"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Search Bar</a:t>
              </a:r>
              <a:endParaRPr sz="2500">
                <a:solidFill>
                  <a:srgbClr val="FFFFFF"/>
                </a:solidFill>
                <a:latin typeface="Inter ExtraLight"/>
                <a:ea typeface="Inter ExtraLight"/>
                <a:cs typeface="Inter ExtraLight"/>
                <a:sym typeface="Inter ExtraLight"/>
              </a:endParaRPr>
            </a:p>
            <a:p>
              <a:pPr indent="-387350" lvl="1"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Category Filter</a:t>
              </a:r>
              <a:endParaRPr sz="2500">
                <a:solidFill>
                  <a:srgbClr val="FFFFFF"/>
                </a:solidFill>
                <a:latin typeface="Inter ExtraLight"/>
                <a:ea typeface="Inter ExtraLight"/>
                <a:cs typeface="Inter ExtraLight"/>
                <a:sym typeface="Inter ExtraLight"/>
              </a:endParaRPr>
            </a:p>
            <a:p>
              <a:pPr indent="-387350" lvl="1"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Price Filter</a:t>
              </a:r>
              <a:endParaRPr sz="2500">
                <a:solidFill>
                  <a:srgbClr val="FFFFFF"/>
                </a:solidFill>
                <a:latin typeface="Inter ExtraLight"/>
                <a:ea typeface="Inter ExtraLight"/>
                <a:cs typeface="Inter ExtraLight"/>
                <a:sym typeface="Inter ExtraLight"/>
              </a:endParaRPr>
            </a:p>
            <a:p>
              <a:pPr indent="-387350" lvl="1"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Calendar Filter</a:t>
              </a:r>
              <a:endParaRPr sz="2500">
                <a:solidFill>
                  <a:srgbClr val="FFFFFF"/>
                </a:solidFill>
                <a:latin typeface="Inter ExtraLight"/>
                <a:ea typeface="Inter ExtraLight"/>
                <a:cs typeface="Inter ExtraLight"/>
                <a:sym typeface="Inter ExtraLight"/>
              </a:endParaRPr>
            </a:p>
            <a:p>
              <a:pPr indent="-387350" lvl="1"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Event Sort</a:t>
              </a:r>
              <a:endParaRPr sz="2500">
                <a:solidFill>
                  <a:srgbClr val="FFFFFF"/>
                </a:solidFill>
                <a:latin typeface="Inter ExtraLight"/>
                <a:ea typeface="Inter ExtraLight"/>
                <a:cs typeface="Inter ExtraLight"/>
                <a:sym typeface="Inter ExtraLight"/>
              </a:endParaRPr>
            </a:p>
            <a:p>
              <a:pPr indent="-387350" lvl="2" marL="18288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Date</a:t>
              </a:r>
              <a:endParaRPr sz="2500">
                <a:solidFill>
                  <a:srgbClr val="FFFFFF"/>
                </a:solidFill>
                <a:latin typeface="Inter ExtraLight"/>
                <a:ea typeface="Inter ExtraLight"/>
                <a:cs typeface="Inter ExtraLight"/>
                <a:sym typeface="Inter ExtraLight"/>
              </a:endParaRPr>
            </a:p>
            <a:p>
              <a:pPr indent="-387350" lvl="2" marL="18288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Price</a:t>
              </a:r>
              <a:endParaRPr sz="2500">
                <a:solidFill>
                  <a:srgbClr val="FFFFFF"/>
                </a:solidFill>
                <a:latin typeface="Inter ExtraLight"/>
                <a:ea typeface="Inter ExtraLight"/>
                <a:cs typeface="Inter ExtraLight"/>
                <a:sym typeface="Inter ExtraLight"/>
              </a:endParaRPr>
            </a:p>
            <a:p>
              <a:pPr indent="-387350" lvl="2" marL="18288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Capcity</a:t>
              </a:r>
              <a:endParaRPr sz="2500">
                <a:solidFill>
                  <a:srgbClr val="FFFFFF"/>
                </a:solidFill>
                <a:latin typeface="Inter ExtraLight"/>
                <a:ea typeface="Inter ExtraLight"/>
                <a:cs typeface="Inter ExtraLight"/>
                <a:sym typeface="Inter ExtraLight"/>
              </a:endParaRPr>
            </a:p>
            <a:p>
              <a:pPr indent="-387350" lvl="2" marL="18288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A to Z</a:t>
              </a:r>
              <a:endParaRPr sz="2500">
                <a:solidFill>
                  <a:srgbClr val="FFFFFF"/>
                </a:solidFill>
                <a:latin typeface="Inter ExtraLight"/>
                <a:ea typeface="Inter ExtraLight"/>
                <a:cs typeface="Inter ExtraLight"/>
                <a:sym typeface="Inter ExtraLight"/>
              </a:endParaRPr>
            </a:p>
            <a:p>
              <a:pPr indent="-387350" lvl="2" marL="18288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Z to A</a:t>
              </a:r>
              <a:endParaRPr sz="2500">
                <a:solidFill>
                  <a:srgbClr val="FFFFFF"/>
                </a:solidFill>
                <a:latin typeface="Inter ExtraLight"/>
                <a:ea typeface="Inter ExtraLight"/>
                <a:cs typeface="Inter ExtraLight"/>
                <a:sym typeface="Inter ExtraLight"/>
              </a:endParaRPr>
            </a:p>
          </p:txBody>
        </p:sp>
      </p:gr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7" name="Shape 507"/>
        <p:cNvGrpSpPr/>
        <p:nvPr/>
      </p:nvGrpSpPr>
      <p:grpSpPr>
        <a:xfrm>
          <a:off x="0" y="0"/>
          <a:ext cx="0" cy="0"/>
          <a:chOff x="0" y="0"/>
          <a:chExt cx="0" cy="0"/>
        </a:xfrm>
      </p:grpSpPr>
      <p:sp>
        <p:nvSpPr>
          <p:cNvPr id="508" name="Google Shape;508;p49"/>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09" name="Google Shape;509;p49"/>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pic>
        <p:nvPicPr>
          <p:cNvPr id="510" name="Google Shape;510;p49"/>
          <p:cNvPicPr preferRelativeResize="0"/>
          <p:nvPr/>
        </p:nvPicPr>
        <p:blipFill>
          <a:blip r:embed="rId4">
            <a:alphaModFix/>
          </a:blip>
          <a:stretch>
            <a:fillRect/>
          </a:stretch>
        </p:blipFill>
        <p:spPr>
          <a:xfrm>
            <a:off x="1867487" y="710400"/>
            <a:ext cx="14553033" cy="8633424"/>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6" name="Shape 206"/>
        <p:cNvGrpSpPr/>
        <p:nvPr/>
      </p:nvGrpSpPr>
      <p:grpSpPr>
        <a:xfrm>
          <a:off x="0" y="0"/>
          <a:ext cx="0" cy="0"/>
          <a:chOff x="0" y="0"/>
          <a:chExt cx="0" cy="0"/>
        </a:xfrm>
      </p:grpSpPr>
      <p:sp>
        <p:nvSpPr>
          <p:cNvPr id="207" name="Google Shape;207;p23"/>
          <p:cNvSpPr/>
          <p:nvPr/>
        </p:nvSpPr>
        <p:spPr>
          <a:xfrm>
            <a:off x="-921631"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23"/>
          <p:cNvSpPr/>
          <p:nvPr/>
        </p:nvSpPr>
        <p:spPr>
          <a:xfrm>
            <a:off x="8909245"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23"/>
          <p:cNvSpPr txBox="1"/>
          <p:nvPr/>
        </p:nvSpPr>
        <p:spPr>
          <a:xfrm>
            <a:off x="53663" y="4221610"/>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TEAM</a:t>
            </a:r>
            <a:endParaRPr>
              <a:solidFill>
                <a:srgbClr val="BFD2E2"/>
              </a:solidFill>
            </a:endParaRPr>
          </a:p>
        </p:txBody>
      </p:sp>
      <p:sp>
        <p:nvSpPr>
          <p:cNvPr id="210" name="Google Shape;210;p23"/>
          <p:cNvSpPr txBox="1"/>
          <p:nvPr/>
        </p:nvSpPr>
        <p:spPr>
          <a:xfrm>
            <a:off x="25" y="7872871"/>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FFFFFF"/>
                </a:solidFill>
                <a:latin typeface="Michroma"/>
                <a:ea typeface="Michroma"/>
                <a:cs typeface="Michroma"/>
                <a:sym typeface="Michroma"/>
              </a:rPr>
              <a:t>OUR TEAM</a:t>
            </a:r>
            <a:endParaRPr/>
          </a:p>
        </p:txBody>
      </p:sp>
      <p:sp>
        <p:nvSpPr>
          <p:cNvPr id="211" name="Google Shape;211;p23"/>
          <p:cNvSpPr txBox="1"/>
          <p:nvPr/>
        </p:nvSpPr>
        <p:spPr>
          <a:xfrm>
            <a:off x="53663" y="2395979"/>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TEAM</a:t>
            </a:r>
            <a:endParaRPr>
              <a:solidFill>
                <a:srgbClr val="BFD2E2"/>
              </a:solidFill>
            </a:endParaRPr>
          </a:p>
        </p:txBody>
      </p:sp>
      <p:sp>
        <p:nvSpPr>
          <p:cNvPr id="212" name="Google Shape;212;p23"/>
          <p:cNvSpPr txBox="1"/>
          <p:nvPr/>
        </p:nvSpPr>
        <p:spPr>
          <a:xfrm>
            <a:off x="53663" y="570348"/>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TEAM</a:t>
            </a:r>
            <a:endParaRPr>
              <a:solidFill>
                <a:srgbClr val="BFD2E2"/>
              </a:solidFill>
            </a:endParaRPr>
          </a:p>
        </p:txBody>
      </p:sp>
      <p:sp>
        <p:nvSpPr>
          <p:cNvPr id="213" name="Google Shape;213;p23"/>
          <p:cNvSpPr txBox="1"/>
          <p:nvPr/>
        </p:nvSpPr>
        <p:spPr>
          <a:xfrm>
            <a:off x="53663" y="6047240"/>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TEAM</a:t>
            </a:r>
            <a:endParaRPr>
              <a:solidFill>
                <a:srgbClr val="BFD2E2"/>
              </a:solidFill>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14" name="Shape 514"/>
        <p:cNvGrpSpPr/>
        <p:nvPr/>
      </p:nvGrpSpPr>
      <p:grpSpPr>
        <a:xfrm>
          <a:off x="0" y="0"/>
          <a:ext cx="0" cy="0"/>
          <a:chOff x="0" y="0"/>
          <a:chExt cx="0" cy="0"/>
        </a:xfrm>
      </p:grpSpPr>
      <p:sp>
        <p:nvSpPr>
          <p:cNvPr id="515" name="Google Shape;515;p50"/>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16" name="Google Shape;516;p50"/>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grpSp>
        <p:nvGrpSpPr>
          <p:cNvPr id="517" name="Google Shape;517;p50"/>
          <p:cNvGrpSpPr/>
          <p:nvPr/>
        </p:nvGrpSpPr>
        <p:grpSpPr>
          <a:xfrm>
            <a:off x="1028700" y="1021550"/>
            <a:ext cx="12921300" cy="8486413"/>
            <a:chOff x="0" y="-9533"/>
            <a:chExt cx="17228400" cy="11315217"/>
          </a:xfrm>
        </p:grpSpPr>
        <p:sp>
          <p:nvSpPr>
            <p:cNvPr id="518" name="Google Shape;518;p50"/>
            <p:cNvSpPr txBox="1"/>
            <p:nvPr/>
          </p:nvSpPr>
          <p:spPr>
            <a:xfrm>
              <a:off x="0" y="-9533"/>
              <a:ext cx="17228400" cy="1539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EVENTS CARD</a:t>
              </a:r>
              <a:endParaRPr/>
            </a:p>
          </p:txBody>
        </p:sp>
        <p:sp>
          <p:nvSpPr>
            <p:cNvPr id="519" name="Google Shape;519;p50"/>
            <p:cNvSpPr txBox="1"/>
            <p:nvPr/>
          </p:nvSpPr>
          <p:spPr>
            <a:xfrm>
              <a:off x="0" y="2171883"/>
              <a:ext cx="16154400" cy="91338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500">
                  <a:solidFill>
                    <a:srgbClr val="FFFFFF"/>
                  </a:solidFill>
                  <a:latin typeface="Inter ExtraLight"/>
                  <a:ea typeface="Inter ExtraLight"/>
                  <a:cs typeface="Inter ExtraLight"/>
                  <a:sym typeface="Inter ExtraLight"/>
                </a:rPr>
                <a:t>Each event created has its own event card </a:t>
              </a:r>
              <a:r>
                <a:rPr lang="en-US" sz="2500">
                  <a:solidFill>
                    <a:srgbClr val="FFFFFF"/>
                  </a:solidFill>
                  <a:latin typeface="Inter ExtraLight"/>
                  <a:ea typeface="Inter ExtraLight"/>
                  <a:cs typeface="Inter ExtraLight"/>
                  <a:sym typeface="Inter ExtraLight"/>
                </a:rPr>
                <a:t>which</a:t>
              </a:r>
              <a:r>
                <a:rPr lang="en-US" sz="2500">
                  <a:solidFill>
                    <a:srgbClr val="FFFFFF"/>
                  </a:solidFill>
                  <a:latin typeface="Inter ExtraLight"/>
                  <a:ea typeface="Inter ExtraLight"/>
                  <a:cs typeface="Inter ExtraLight"/>
                  <a:sym typeface="Inter ExtraLight"/>
                </a:rPr>
                <a:t> displays all of the details from the Create Event form. In addition, it shows details according to if the user is the Host or a Guest.</a:t>
              </a:r>
              <a:endParaRPr sz="2500">
                <a:solidFill>
                  <a:srgbClr val="FFFFFF"/>
                </a:solidFill>
                <a:latin typeface="Inter ExtraLight"/>
                <a:ea typeface="Inter ExtraLight"/>
                <a:cs typeface="Inter ExtraLight"/>
                <a:sym typeface="Inter ExtraLight"/>
              </a:endParaRPr>
            </a:p>
            <a:p>
              <a:pPr indent="-387350" lvl="0" marL="9144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Host</a:t>
              </a:r>
              <a:endParaRPr sz="2500">
                <a:solidFill>
                  <a:srgbClr val="FFFFFF"/>
                </a:solidFill>
                <a:latin typeface="Inter ExtraLight"/>
                <a:ea typeface="Inter ExtraLight"/>
                <a:cs typeface="Inter ExtraLight"/>
                <a:sym typeface="Inter ExtraLight"/>
              </a:endParaRPr>
            </a:p>
            <a:p>
              <a:pPr indent="-387350" lvl="1" marL="13716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Invitation</a:t>
              </a:r>
              <a:endParaRPr sz="2500">
                <a:solidFill>
                  <a:srgbClr val="FFFFFF"/>
                </a:solidFill>
                <a:latin typeface="Inter ExtraLight"/>
                <a:ea typeface="Inter ExtraLight"/>
                <a:cs typeface="Inter ExtraLight"/>
                <a:sym typeface="Inter ExtraLight"/>
              </a:endParaRPr>
            </a:p>
            <a:p>
              <a:pPr indent="-387350" lvl="2" marL="18288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Name</a:t>
              </a:r>
              <a:endParaRPr sz="2500">
                <a:solidFill>
                  <a:srgbClr val="FFFFFF"/>
                </a:solidFill>
                <a:latin typeface="Inter ExtraLight"/>
                <a:ea typeface="Inter ExtraLight"/>
                <a:cs typeface="Inter ExtraLight"/>
                <a:sym typeface="Inter ExtraLight"/>
              </a:endParaRPr>
            </a:p>
            <a:p>
              <a:pPr indent="-387350" lvl="2" marL="18288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Email</a:t>
              </a:r>
              <a:endParaRPr sz="2500">
                <a:solidFill>
                  <a:srgbClr val="FFFFFF"/>
                </a:solidFill>
                <a:latin typeface="Inter ExtraLight"/>
                <a:ea typeface="Inter ExtraLight"/>
                <a:cs typeface="Inter ExtraLight"/>
                <a:sym typeface="Inter ExtraLight"/>
              </a:endParaRPr>
            </a:p>
            <a:p>
              <a:pPr indent="-387350" lvl="2" marL="1828800" marR="0" rtl="0" algn="l">
                <a:lnSpc>
                  <a:spcPct val="140016"/>
                </a:lnSpc>
                <a:spcBef>
                  <a:spcPts val="0"/>
                </a:spcBef>
                <a:spcAft>
                  <a:spcPts val="0"/>
                </a:spcAft>
                <a:buClr>
                  <a:srgbClr val="FFFFFF"/>
                </a:buClr>
                <a:buSzPts val="2500"/>
                <a:buFont typeface="Inter ExtraLight"/>
                <a:buChar char="■"/>
              </a:pPr>
              <a:r>
                <a:rPr lang="en-US" sz="2500">
                  <a:solidFill>
                    <a:srgbClr val="FFFFFF"/>
                  </a:solidFill>
                  <a:latin typeface="Inter ExtraLight"/>
                  <a:ea typeface="Inter ExtraLight"/>
                  <a:cs typeface="Inter ExtraLight"/>
                  <a:sym typeface="Inter ExtraLight"/>
                </a:rPr>
                <a:t>User ID</a:t>
              </a:r>
              <a:endParaRPr sz="2500">
                <a:solidFill>
                  <a:srgbClr val="FFFFFF"/>
                </a:solidFill>
                <a:latin typeface="Inter ExtraLight"/>
                <a:ea typeface="Inter ExtraLight"/>
                <a:cs typeface="Inter ExtraLight"/>
                <a:sym typeface="Inter ExtraLight"/>
              </a:endParaRPr>
            </a:p>
            <a:p>
              <a:pPr indent="-387350" lvl="0" marL="9144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Guest</a:t>
              </a:r>
              <a:endParaRPr sz="2500">
                <a:solidFill>
                  <a:schemeClr val="lt1"/>
                </a:solidFill>
                <a:latin typeface="Inter ExtraLight"/>
                <a:ea typeface="Inter ExtraLight"/>
                <a:cs typeface="Inter ExtraLight"/>
                <a:sym typeface="Inter ExtraLight"/>
              </a:endParaRPr>
            </a:p>
            <a:p>
              <a:pPr indent="-387350" lvl="1" marL="13716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Registration (RSVP)</a:t>
              </a:r>
              <a:endParaRPr sz="2500">
                <a:solidFill>
                  <a:schemeClr val="lt1"/>
                </a:solidFill>
                <a:latin typeface="Inter ExtraLight"/>
                <a:ea typeface="Inter ExtraLight"/>
                <a:cs typeface="Inter ExtraLight"/>
                <a:sym typeface="Inter ExtraLight"/>
              </a:endParaRPr>
            </a:p>
            <a:p>
              <a:pPr indent="-387350" lvl="2" marL="18288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Going</a:t>
              </a:r>
              <a:endParaRPr sz="2500">
                <a:solidFill>
                  <a:schemeClr val="lt1"/>
                </a:solidFill>
                <a:latin typeface="Inter ExtraLight"/>
                <a:ea typeface="Inter ExtraLight"/>
                <a:cs typeface="Inter ExtraLight"/>
                <a:sym typeface="Inter ExtraLight"/>
              </a:endParaRPr>
            </a:p>
            <a:p>
              <a:pPr indent="-387350" lvl="2" marL="18288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Maybe</a:t>
              </a:r>
              <a:endParaRPr sz="2500">
                <a:solidFill>
                  <a:schemeClr val="lt1"/>
                </a:solidFill>
                <a:latin typeface="Inter ExtraLight"/>
                <a:ea typeface="Inter ExtraLight"/>
                <a:cs typeface="Inter ExtraLight"/>
                <a:sym typeface="Inter ExtraLight"/>
              </a:endParaRPr>
            </a:p>
            <a:p>
              <a:pPr indent="-387350" lvl="2" marL="1828800" rtl="0" algn="l">
                <a:lnSpc>
                  <a:spcPct val="140016"/>
                </a:lnSpc>
                <a:spcBef>
                  <a:spcPts val="0"/>
                </a:spcBef>
                <a:spcAft>
                  <a:spcPts val="0"/>
                </a:spcAft>
                <a:buClr>
                  <a:schemeClr val="lt1"/>
                </a:buClr>
                <a:buSzPts val="2500"/>
                <a:buFont typeface="Inter ExtraLight"/>
                <a:buChar char="■"/>
              </a:pPr>
              <a:r>
                <a:rPr lang="en-US" sz="2500">
                  <a:solidFill>
                    <a:schemeClr val="lt1"/>
                  </a:solidFill>
                  <a:latin typeface="Inter ExtraLight"/>
                  <a:ea typeface="Inter ExtraLight"/>
                  <a:cs typeface="Inter ExtraLight"/>
                  <a:sym typeface="Inter ExtraLight"/>
                </a:rPr>
                <a:t>Not Going</a:t>
              </a:r>
              <a:endParaRPr sz="2500">
                <a:solidFill>
                  <a:srgbClr val="FFFFFF"/>
                </a:solidFill>
                <a:latin typeface="Inter ExtraLight"/>
                <a:ea typeface="Inter ExtraLight"/>
                <a:cs typeface="Inter ExtraLight"/>
                <a:sym typeface="Inter ExtraLight"/>
              </a:endParaRP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23" name="Shape 523"/>
        <p:cNvGrpSpPr/>
        <p:nvPr/>
      </p:nvGrpSpPr>
      <p:grpSpPr>
        <a:xfrm>
          <a:off x="0" y="0"/>
          <a:ext cx="0" cy="0"/>
          <a:chOff x="0" y="0"/>
          <a:chExt cx="0" cy="0"/>
        </a:xfrm>
      </p:grpSpPr>
      <p:sp>
        <p:nvSpPr>
          <p:cNvPr id="524" name="Google Shape;524;p51"/>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25" name="Google Shape;525;p51"/>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pic>
        <p:nvPicPr>
          <p:cNvPr id="526" name="Google Shape;526;p51" title="Screenshot 2025-12-03 at 12.37.41 PM.png"/>
          <p:cNvPicPr preferRelativeResize="0"/>
          <p:nvPr/>
        </p:nvPicPr>
        <p:blipFill rotWithShape="1">
          <a:blip r:embed="rId4">
            <a:alphaModFix/>
          </a:blip>
          <a:srcRect b="12800" l="5642" r="0" t="12516"/>
          <a:stretch/>
        </p:blipFill>
        <p:spPr>
          <a:xfrm>
            <a:off x="411575" y="1260781"/>
            <a:ext cx="8791050" cy="4518708"/>
          </a:xfrm>
          <a:prstGeom prst="rect">
            <a:avLst/>
          </a:prstGeom>
          <a:noFill/>
          <a:ln>
            <a:noFill/>
          </a:ln>
        </p:spPr>
      </p:pic>
      <p:pic>
        <p:nvPicPr>
          <p:cNvPr id="527" name="Google Shape;527;p51" title="Screenshot 2025-12-03 at 12.38.46 PM.png"/>
          <p:cNvPicPr preferRelativeResize="0"/>
          <p:nvPr/>
        </p:nvPicPr>
        <p:blipFill rotWithShape="1">
          <a:blip r:embed="rId5">
            <a:alphaModFix/>
          </a:blip>
          <a:srcRect b="8742" l="4707" r="0" t="13479"/>
          <a:stretch/>
        </p:blipFill>
        <p:spPr>
          <a:xfrm>
            <a:off x="9339375" y="1260787"/>
            <a:ext cx="8525261" cy="4518702"/>
          </a:xfrm>
          <a:prstGeom prst="rect">
            <a:avLst/>
          </a:prstGeom>
          <a:noFill/>
          <a:ln>
            <a:noFill/>
          </a:ln>
        </p:spPr>
      </p:pic>
      <p:pic>
        <p:nvPicPr>
          <p:cNvPr id="528" name="Google Shape;528;p51" title="Screenshot 2025-12-03 at 12.38.56 PM.png"/>
          <p:cNvPicPr preferRelativeResize="0"/>
          <p:nvPr/>
        </p:nvPicPr>
        <p:blipFill rotWithShape="1">
          <a:blip r:embed="rId6">
            <a:alphaModFix/>
          </a:blip>
          <a:srcRect b="35622" l="4734" r="0" t="13885"/>
          <a:stretch/>
        </p:blipFill>
        <p:spPr>
          <a:xfrm>
            <a:off x="411575" y="6209913"/>
            <a:ext cx="8182149" cy="2816302"/>
          </a:xfrm>
          <a:prstGeom prst="rect">
            <a:avLst/>
          </a:prstGeom>
          <a:noFill/>
          <a:ln>
            <a:noFill/>
          </a:ln>
        </p:spPr>
      </p:pic>
      <p:pic>
        <p:nvPicPr>
          <p:cNvPr id="529" name="Google Shape;529;p51" title="Screenshot 2025-12-03 at 12.38.59 PM.png"/>
          <p:cNvPicPr preferRelativeResize="0"/>
          <p:nvPr/>
        </p:nvPicPr>
        <p:blipFill rotWithShape="1">
          <a:blip r:embed="rId7">
            <a:alphaModFix/>
          </a:blip>
          <a:srcRect b="8052" l="5186" r="0" t="46581"/>
          <a:stretch/>
        </p:blipFill>
        <p:spPr>
          <a:xfrm>
            <a:off x="8813200" y="6209913"/>
            <a:ext cx="9063214" cy="2816302"/>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3" name="Shape 533"/>
        <p:cNvGrpSpPr/>
        <p:nvPr/>
      </p:nvGrpSpPr>
      <p:grpSpPr>
        <a:xfrm>
          <a:off x="0" y="0"/>
          <a:ext cx="0" cy="0"/>
          <a:chOff x="0" y="0"/>
          <a:chExt cx="0" cy="0"/>
        </a:xfrm>
      </p:grpSpPr>
      <p:sp>
        <p:nvSpPr>
          <p:cNvPr id="534" name="Google Shape;534;p52"/>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35" name="Google Shape;535;p52"/>
          <p:cNvCxnSpPr/>
          <p:nvPr/>
        </p:nvCxnSpPr>
        <p:spPr>
          <a:xfrm>
            <a:off x="996761" y="9784353"/>
            <a:ext cx="16294500" cy="0"/>
          </a:xfrm>
          <a:prstGeom prst="straightConnector1">
            <a:avLst/>
          </a:prstGeom>
          <a:noFill/>
          <a:ln cap="flat" cmpd="sng" w="9525">
            <a:solidFill>
              <a:srgbClr val="FFFFFF"/>
            </a:solidFill>
            <a:prstDash val="solid"/>
            <a:round/>
            <a:headEnd len="sm" w="sm" type="none"/>
            <a:tailEnd len="sm" w="sm" type="none"/>
          </a:ln>
        </p:spPr>
      </p:cxnSp>
      <p:sp>
        <p:nvSpPr>
          <p:cNvPr id="536" name="Google Shape;536;p52"/>
          <p:cNvSpPr txBox="1"/>
          <p:nvPr/>
        </p:nvSpPr>
        <p:spPr>
          <a:xfrm>
            <a:off x="1028700" y="1021550"/>
            <a:ext cx="12921300" cy="11544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MAP DISCOVERY</a:t>
            </a:r>
            <a:endParaRPr/>
          </a:p>
        </p:txBody>
      </p:sp>
      <p:sp>
        <p:nvSpPr>
          <p:cNvPr id="537" name="Google Shape;537;p52"/>
          <p:cNvSpPr txBox="1"/>
          <p:nvPr/>
        </p:nvSpPr>
        <p:spPr>
          <a:xfrm>
            <a:off x="1028700" y="3101200"/>
            <a:ext cx="13773300" cy="437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3600">
                <a:solidFill>
                  <a:schemeClr val="lt1"/>
                </a:solidFill>
                <a:latin typeface="Inter ExtraLight"/>
                <a:ea typeface="Inter ExtraLight"/>
                <a:cs typeface="Inter ExtraLight"/>
                <a:sym typeface="Inter ExtraLight"/>
              </a:rPr>
              <a:t>The Map feature on the Events page takes the events created and pins them on a map. This enhances the overall experience by being more:</a:t>
            </a:r>
            <a:endParaRPr sz="36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t/>
            </a:r>
            <a:endParaRPr sz="3600">
              <a:solidFill>
                <a:schemeClr val="lt1"/>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Interactive</a:t>
            </a:r>
            <a:endParaRPr sz="3600">
              <a:solidFill>
                <a:schemeClr val="lt1"/>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Visual</a:t>
            </a:r>
            <a:endParaRPr sz="3600">
              <a:solidFill>
                <a:schemeClr val="lt1"/>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User-Friendly</a:t>
            </a:r>
            <a:endParaRPr sz="3600">
              <a:solidFill>
                <a:srgbClr val="FFFFFF"/>
              </a:solidFill>
              <a:latin typeface="Inter ExtraLight"/>
              <a:ea typeface="Inter ExtraLight"/>
              <a:cs typeface="Inter ExtraLight"/>
              <a:sym typeface="Inter ExtraLight"/>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1" name="Shape 541"/>
        <p:cNvGrpSpPr/>
        <p:nvPr/>
      </p:nvGrpSpPr>
      <p:grpSpPr>
        <a:xfrm>
          <a:off x="0" y="0"/>
          <a:ext cx="0" cy="0"/>
          <a:chOff x="0" y="0"/>
          <a:chExt cx="0" cy="0"/>
        </a:xfrm>
      </p:grpSpPr>
      <p:sp>
        <p:nvSpPr>
          <p:cNvPr id="542" name="Google Shape;542;p53"/>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43" name="Google Shape;543;p53"/>
          <p:cNvCxnSpPr/>
          <p:nvPr/>
        </p:nvCxnSpPr>
        <p:spPr>
          <a:xfrm>
            <a:off x="996761" y="9784353"/>
            <a:ext cx="16294500" cy="0"/>
          </a:xfrm>
          <a:prstGeom prst="straightConnector1">
            <a:avLst/>
          </a:prstGeom>
          <a:noFill/>
          <a:ln cap="flat" cmpd="sng" w="9525">
            <a:solidFill>
              <a:srgbClr val="FFFFFF"/>
            </a:solidFill>
            <a:prstDash val="solid"/>
            <a:round/>
            <a:headEnd len="sm" w="sm" type="none"/>
            <a:tailEnd len="sm" w="sm" type="none"/>
          </a:ln>
        </p:spPr>
      </p:cxnSp>
      <p:pic>
        <p:nvPicPr>
          <p:cNvPr id="544" name="Google Shape;544;p53" title="Screenshot 2025-12-04 at 11.55.39 in the morning.png"/>
          <p:cNvPicPr preferRelativeResize="0"/>
          <p:nvPr/>
        </p:nvPicPr>
        <p:blipFill>
          <a:blip r:embed="rId4">
            <a:alphaModFix/>
          </a:blip>
          <a:stretch>
            <a:fillRect/>
          </a:stretch>
        </p:blipFill>
        <p:spPr>
          <a:xfrm>
            <a:off x="1539812" y="693150"/>
            <a:ext cx="15208376" cy="8695802"/>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8" name="Shape 548"/>
        <p:cNvGrpSpPr/>
        <p:nvPr/>
      </p:nvGrpSpPr>
      <p:grpSpPr>
        <a:xfrm>
          <a:off x="0" y="0"/>
          <a:ext cx="0" cy="0"/>
          <a:chOff x="0" y="0"/>
          <a:chExt cx="0" cy="0"/>
        </a:xfrm>
      </p:grpSpPr>
      <p:sp>
        <p:nvSpPr>
          <p:cNvPr id="549" name="Google Shape;549;p54"/>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50" name="Google Shape;550;p54"/>
          <p:cNvCxnSpPr/>
          <p:nvPr/>
        </p:nvCxnSpPr>
        <p:spPr>
          <a:xfrm>
            <a:off x="996761" y="9746253"/>
            <a:ext cx="16294500" cy="0"/>
          </a:xfrm>
          <a:prstGeom prst="straightConnector1">
            <a:avLst/>
          </a:prstGeom>
          <a:noFill/>
          <a:ln cap="flat" cmpd="sng" w="9525">
            <a:solidFill>
              <a:srgbClr val="FFFFFF"/>
            </a:solidFill>
            <a:prstDash val="solid"/>
            <a:round/>
            <a:headEnd len="sm" w="sm" type="none"/>
            <a:tailEnd len="sm" w="sm" type="none"/>
          </a:ln>
        </p:spPr>
      </p:cxnSp>
      <p:sp>
        <p:nvSpPr>
          <p:cNvPr id="551" name="Google Shape;551;p54"/>
          <p:cNvSpPr txBox="1"/>
          <p:nvPr/>
        </p:nvSpPr>
        <p:spPr>
          <a:xfrm>
            <a:off x="1028700" y="1021550"/>
            <a:ext cx="140448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INVITATIONS</a:t>
            </a:r>
            <a:endParaRPr/>
          </a:p>
        </p:txBody>
      </p:sp>
      <p:sp>
        <p:nvSpPr>
          <p:cNvPr id="552" name="Google Shape;552;p54"/>
          <p:cNvSpPr txBox="1"/>
          <p:nvPr/>
        </p:nvSpPr>
        <p:spPr>
          <a:xfrm>
            <a:off x="1028700" y="2852900"/>
            <a:ext cx="11440800" cy="5014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3600">
                <a:solidFill>
                  <a:schemeClr val="lt1"/>
                </a:solidFill>
                <a:latin typeface="Inter ExtraLight"/>
                <a:ea typeface="Inter ExtraLight"/>
                <a:cs typeface="Inter ExtraLight"/>
                <a:sym typeface="Inter ExtraLight"/>
              </a:rPr>
              <a:t>As mentioned previously, if the user is the Host of an event, they can send invitations to other users using either their:</a:t>
            </a:r>
            <a:endParaRPr sz="3600">
              <a:solidFill>
                <a:schemeClr val="lt1"/>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Name</a:t>
            </a:r>
            <a:endParaRPr sz="3600">
              <a:solidFill>
                <a:schemeClr val="lt1"/>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Email</a:t>
            </a:r>
            <a:endParaRPr sz="3600">
              <a:solidFill>
                <a:schemeClr val="lt1"/>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User ID</a:t>
            </a:r>
            <a:endParaRPr sz="3600">
              <a:solidFill>
                <a:schemeClr val="lt1"/>
              </a:solidFill>
              <a:latin typeface="Inter ExtraLight"/>
              <a:ea typeface="Inter ExtraLight"/>
              <a:cs typeface="Inter ExtraLight"/>
              <a:sym typeface="Inter ExtraLight"/>
            </a:endParaRPr>
          </a:p>
          <a:p>
            <a:pPr indent="0" lvl="0" marL="0" rtl="0" algn="l">
              <a:lnSpc>
                <a:spcPct val="115000"/>
              </a:lnSpc>
              <a:spcBef>
                <a:spcPts val="0"/>
              </a:spcBef>
              <a:spcAft>
                <a:spcPts val="0"/>
              </a:spcAft>
              <a:buNone/>
            </a:pPr>
            <a:r>
              <a:rPr lang="en-US" sz="3600">
                <a:solidFill>
                  <a:schemeClr val="lt1"/>
                </a:solidFill>
                <a:latin typeface="Inter ExtraLight"/>
                <a:ea typeface="Inter ExtraLight"/>
                <a:cs typeface="Inter ExtraLight"/>
                <a:sym typeface="Inter ExtraLight"/>
              </a:rPr>
              <a:t>Once the guest users complete their RSVP, the data is stored and updates the seat count accordingly</a:t>
            </a:r>
            <a:endParaRPr sz="3600">
              <a:solidFill>
                <a:schemeClr val="lt1"/>
              </a:solidFill>
              <a:latin typeface="Inter ExtraLight"/>
              <a:ea typeface="Inter ExtraLight"/>
              <a:cs typeface="Inter ExtraLight"/>
              <a:sym typeface="Inter ExtraLight"/>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56" name="Shape 556"/>
        <p:cNvGrpSpPr/>
        <p:nvPr/>
      </p:nvGrpSpPr>
      <p:grpSpPr>
        <a:xfrm>
          <a:off x="0" y="0"/>
          <a:ext cx="0" cy="0"/>
          <a:chOff x="0" y="0"/>
          <a:chExt cx="0" cy="0"/>
        </a:xfrm>
      </p:grpSpPr>
      <p:sp>
        <p:nvSpPr>
          <p:cNvPr id="557" name="Google Shape;557;p55"/>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58" name="Google Shape;558;p55"/>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559" name="Google Shape;559;p55"/>
          <p:cNvSpPr txBox="1"/>
          <p:nvPr/>
        </p:nvSpPr>
        <p:spPr>
          <a:xfrm>
            <a:off x="1028700" y="1021550"/>
            <a:ext cx="140448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PAYMENT SUPPORT</a:t>
            </a:r>
            <a:endParaRPr/>
          </a:p>
        </p:txBody>
      </p:sp>
      <p:sp>
        <p:nvSpPr>
          <p:cNvPr id="560" name="Google Shape;560;p55"/>
          <p:cNvSpPr txBox="1"/>
          <p:nvPr/>
        </p:nvSpPr>
        <p:spPr>
          <a:xfrm>
            <a:off x="1028700" y="3101200"/>
            <a:ext cx="11281800" cy="1191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3600">
                <a:solidFill>
                  <a:schemeClr val="lt1"/>
                </a:solidFill>
                <a:latin typeface="Inter ExtraLight"/>
                <a:ea typeface="Inter ExtraLight"/>
                <a:cs typeface="Inter ExtraLight"/>
                <a:sym typeface="Inter ExtraLight"/>
              </a:rPr>
              <a:t>If an event has a price listed and the user is attending the event, the user is able to pay through Stripe. </a:t>
            </a:r>
            <a:endParaRPr sz="3600">
              <a:solidFill>
                <a:srgbClr val="FFFFFF"/>
              </a:solidFill>
              <a:latin typeface="Inter ExtraLight"/>
              <a:ea typeface="Inter ExtraLight"/>
              <a:cs typeface="Inter ExtraLight"/>
              <a:sym typeface="Inter ExtraLight"/>
            </a:endParaRPr>
          </a:p>
        </p:txBody>
      </p:sp>
      <p:sp>
        <p:nvSpPr>
          <p:cNvPr id="561" name="Google Shape;561;p55"/>
          <p:cNvSpPr txBox="1"/>
          <p:nvPr/>
        </p:nvSpPr>
        <p:spPr>
          <a:xfrm>
            <a:off x="1028700" y="4814588"/>
            <a:ext cx="11281800" cy="1828500"/>
          </a:xfrm>
          <a:prstGeom prst="rect">
            <a:avLst/>
          </a:prstGeom>
          <a:noFill/>
          <a:ln>
            <a:noFill/>
          </a:ln>
        </p:spPr>
        <p:txBody>
          <a:bodyPr anchorCtr="0" anchor="t" bIns="0" lIns="0" spcFirstLastPara="1" rIns="0" wrap="square" tIns="0">
            <a:spAutoFit/>
          </a:bodyPr>
          <a:lstStyle/>
          <a:p>
            <a:pPr indent="-457200" lvl="0" marL="457200" rtl="0" algn="l">
              <a:lnSpc>
                <a:spcPct val="115000"/>
              </a:lnSpc>
              <a:spcBef>
                <a:spcPts val="0"/>
              </a:spcBef>
              <a:spcAft>
                <a:spcPts val="0"/>
              </a:spcAft>
              <a:buClr>
                <a:srgbClr val="FFFFFF"/>
              </a:buClr>
              <a:buSzPts val="3600"/>
              <a:buFont typeface="Inter ExtraLight"/>
              <a:buChar char="●"/>
            </a:pPr>
            <a:r>
              <a:rPr lang="en-US" sz="3600">
                <a:solidFill>
                  <a:schemeClr val="lt1"/>
                </a:solidFill>
                <a:latin typeface="Inter ExtraLight"/>
                <a:ea typeface="Inter ExtraLight"/>
                <a:cs typeface="Inter ExtraLight"/>
                <a:sym typeface="Inter ExtraLight"/>
              </a:rPr>
              <a:t>Stripe Integration Support</a:t>
            </a:r>
            <a:endParaRPr sz="3600">
              <a:solidFill>
                <a:schemeClr val="lt1"/>
              </a:solidFill>
              <a:latin typeface="Inter ExtraLight"/>
              <a:ea typeface="Inter ExtraLight"/>
              <a:cs typeface="Inter ExtraLight"/>
              <a:sym typeface="Inter ExtraLight"/>
            </a:endParaRPr>
          </a:p>
          <a:p>
            <a:pPr indent="-457200" lvl="1"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Notifies the backend via a webhook</a:t>
            </a:r>
            <a:endParaRPr sz="3600">
              <a:solidFill>
                <a:schemeClr val="lt1"/>
              </a:solidFill>
              <a:latin typeface="Inter ExtraLight"/>
              <a:ea typeface="Inter ExtraLight"/>
              <a:cs typeface="Inter ExtraLight"/>
              <a:sym typeface="Inter ExtraLight"/>
            </a:endParaRPr>
          </a:p>
          <a:p>
            <a:pPr indent="-457200" lvl="1"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Backend </a:t>
            </a:r>
            <a:r>
              <a:rPr lang="en-US" sz="3600">
                <a:solidFill>
                  <a:schemeClr val="lt1"/>
                </a:solidFill>
                <a:latin typeface="Inter ExtraLight"/>
                <a:ea typeface="Inter ExtraLight"/>
                <a:cs typeface="Inter ExtraLight"/>
                <a:sym typeface="Inter ExtraLight"/>
              </a:rPr>
              <a:t>does not</a:t>
            </a:r>
            <a:r>
              <a:rPr lang="en-US" sz="3600">
                <a:solidFill>
                  <a:schemeClr val="lt1"/>
                </a:solidFill>
                <a:latin typeface="Inter ExtraLight"/>
                <a:ea typeface="Inter ExtraLight"/>
                <a:cs typeface="Inter ExtraLight"/>
                <a:sym typeface="Inter ExtraLight"/>
              </a:rPr>
              <a:t> store raw card information</a:t>
            </a:r>
            <a:endParaRPr sz="3600">
              <a:solidFill>
                <a:schemeClr val="lt1"/>
              </a:solidFill>
              <a:latin typeface="Inter ExtraLight"/>
              <a:ea typeface="Inter ExtraLight"/>
              <a:cs typeface="Inter ExtraLight"/>
              <a:sym typeface="Inter ExtraLight"/>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65" name="Shape 565"/>
        <p:cNvGrpSpPr/>
        <p:nvPr/>
      </p:nvGrpSpPr>
      <p:grpSpPr>
        <a:xfrm>
          <a:off x="0" y="0"/>
          <a:ext cx="0" cy="0"/>
          <a:chOff x="0" y="0"/>
          <a:chExt cx="0" cy="0"/>
        </a:xfrm>
      </p:grpSpPr>
      <p:sp>
        <p:nvSpPr>
          <p:cNvPr id="566" name="Google Shape;566;p56"/>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67" name="Google Shape;567;p56"/>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grpSp>
        <p:nvGrpSpPr>
          <p:cNvPr id="568" name="Google Shape;568;p56"/>
          <p:cNvGrpSpPr/>
          <p:nvPr/>
        </p:nvGrpSpPr>
        <p:grpSpPr>
          <a:xfrm>
            <a:off x="1028700" y="1021550"/>
            <a:ext cx="11281725" cy="7941725"/>
            <a:chOff x="0" y="-9533"/>
            <a:chExt cx="15042300" cy="10588967"/>
          </a:xfrm>
        </p:grpSpPr>
        <p:sp>
          <p:nvSpPr>
            <p:cNvPr id="569" name="Google Shape;569;p56"/>
            <p:cNvSpPr txBox="1"/>
            <p:nvPr/>
          </p:nvSpPr>
          <p:spPr>
            <a:xfrm>
              <a:off x="0" y="-9533"/>
              <a:ext cx="13968600" cy="1539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USER PROFILE</a:t>
              </a:r>
              <a:endParaRPr/>
            </a:p>
          </p:txBody>
        </p:sp>
        <p:sp>
          <p:nvSpPr>
            <p:cNvPr id="570" name="Google Shape;570;p56"/>
            <p:cNvSpPr txBox="1"/>
            <p:nvPr/>
          </p:nvSpPr>
          <p:spPr>
            <a:xfrm>
              <a:off x="0" y="2599133"/>
              <a:ext cx="15042300" cy="7980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3600">
                  <a:solidFill>
                    <a:srgbClr val="FFFFFF"/>
                  </a:solidFill>
                  <a:latin typeface="Inter ExtraLight"/>
                  <a:ea typeface="Inter ExtraLight"/>
                  <a:cs typeface="Inter ExtraLight"/>
                  <a:sym typeface="Inter ExtraLight"/>
                </a:rPr>
                <a:t>The User Profile will allow the user to view their account information. </a:t>
              </a:r>
              <a:r>
                <a:rPr lang="en-US" sz="3600">
                  <a:solidFill>
                    <a:srgbClr val="FFFFFF"/>
                  </a:solidFill>
                  <a:latin typeface="Inter ExtraLight"/>
                  <a:ea typeface="Inter ExtraLight"/>
                  <a:cs typeface="Inter ExtraLight"/>
                  <a:sym typeface="Inter ExtraLight"/>
                </a:rPr>
                <a:t>In addition, i</a:t>
              </a:r>
              <a:r>
                <a:rPr lang="en-US" sz="3600">
                  <a:solidFill>
                    <a:srgbClr val="FFFFFF"/>
                  </a:solidFill>
                  <a:latin typeface="Inter ExtraLight"/>
                  <a:ea typeface="Inter ExtraLight"/>
                  <a:cs typeface="Inter ExtraLight"/>
                  <a:sym typeface="Inter ExtraLight"/>
                </a:rPr>
                <a:t>t displays when they joined Event Manager, how many events they have created, and an organized list of all of their events divided into three categories:</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Created</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Registered</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Upcoming</a:t>
              </a:r>
              <a:endParaRPr sz="3600">
                <a:solidFill>
                  <a:srgbClr val="FFFFFF"/>
                </a:solidFill>
                <a:latin typeface="Inter ExtraLight"/>
                <a:ea typeface="Inter ExtraLight"/>
                <a:cs typeface="Inter ExtraLight"/>
                <a:sym typeface="Inter ExtraLight"/>
              </a:endParaRPr>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74" name="Shape 574"/>
        <p:cNvGrpSpPr/>
        <p:nvPr/>
      </p:nvGrpSpPr>
      <p:grpSpPr>
        <a:xfrm>
          <a:off x="0" y="0"/>
          <a:ext cx="0" cy="0"/>
          <a:chOff x="0" y="0"/>
          <a:chExt cx="0" cy="0"/>
        </a:xfrm>
      </p:grpSpPr>
      <p:sp>
        <p:nvSpPr>
          <p:cNvPr id="575" name="Google Shape;575;p57"/>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76" name="Google Shape;576;p57"/>
          <p:cNvCxnSpPr/>
          <p:nvPr/>
        </p:nvCxnSpPr>
        <p:spPr>
          <a:xfrm>
            <a:off x="996761" y="9746253"/>
            <a:ext cx="16294500" cy="0"/>
          </a:xfrm>
          <a:prstGeom prst="straightConnector1">
            <a:avLst/>
          </a:prstGeom>
          <a:noFill/>
          <a:ln cap="flat" cmpd="sng" w="9525">
            <a:solidFill>
              <a:srgbClr val="FFFFFF"/>
            </a:solidFill>
            <a:prstDash val="solid"/>
            <a:round/>
            <a:headEnd len="sm" w="sm" type="none"/>
            <a:tailEnd len="sm" w="sm" type="none"/>
          </a:ln>
        </p:spPr>
      </p:cxnSp>
      <p:pic>
        <p:nvPicPr>
          <p:cNvPr id="577" name="Google Shape;577;p57" title="Screenshot 2025-12-04 at 12.20.07 in the afternoon.png"/>
          <p:cNvPicPr preferRelativeResize="0"/>
          <p:nvPr/>
        </p:nvPicPr>
        <p:blipFill>
          <a:blip r:embed="rId4">
            <a:alphaModFix/>
          </a:blip>
          <a:stretch>
            <a:fillRect/>
          </a:stretch>
        </p:blipFill>
        <p:spPr>
          <a:xfrm>
            <a:off x="1604879" y="324300"/>
            <a:ext cx="14454825" cy="9365999"/>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1" name="Shape 581"/>
        <p:cNvGrpSpPr/>
        <p:nvPr/>
      </p:nvGrpSpPr>
      <p:grpSpPr>
        <a:xfrm>
          <a:off x="0" y="0"/>
          <a:ext cx="0" cy="0"/>
          <a:chOff x="0" y="0"/>
          <a:chExt cx="0" cy="0"/>
        </a:xfrm>
      </p:grpSpPr>
      <p:sp>
        <p:nvSpPr>
          <p:cNvPr id="582" name="Google Shape;582;p58"/>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83" name="Google Shape;583;p58"/>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grpSp>
        <p:nvGrpSpPr>
          <p:cNvPr id="584" name="Google Shape;584;p58"/>
          <p:cNvGrpSpPr/>
          <p:nvPr/>
        </p:nvGrpSpPr>
        <p:grpSpPr>
          <a:xfrm>
            <a:off x="1028700" y="1021550"/>
            <a:ext cx="11766600" cy="7941725"/>
            <a:chOff x="0" y="-9533"/>
            <a:chExt cx="15688800" cy="10588967"/>
          </a:xfrm>
        </p:grpSpPr>
        <p:sp>
          <p:nvSpPr>
            <p:cNvPr id="585" name="Google Shape;585;p58"/>
            <p:cNvSpPr txBox="1"/>
            <p:nvPr/>
          </p:nvSpPr>
          <p:spPr>
            <a:xfrm>
              <a:off x="0" y="-9533"/>
              <a:ext cx="15688800" cy="1539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Michroma"/>
                  <a:ea typeface="Michroma"/>
                  <a:cs typeface="Michroma"/>
                  <a:sym typeface="Michroma"/>
                </a:rPr>
                <a:t>SIGN UP/SIGN IN</a:t>
              </a:r>
              <a:endParaRPr/>
            </a:p>
          </p:txBody>
        </p:sp>
        <p:sp>
          <p:nvSpPr>
            <p:cNvPr id="586" name="Google Shape;586;p58"/>
            <p:cNvSpPr txBox="1"/>
            <p:nvPr/>
          </p:nvSpPr>
          <p:spPr>
            <a:xfrm>
              <a:off x="0" y="2599133"/>
              <a:ext cx="15042300" cy="7980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3600">
                  <a:solidFill>
                    <a:srgbClr val="FFFFFF"/>
                  </a:solidFill>
                  <a:latin typeface="Inter ExtraLight"/>
                  <a:ea typeface="Inter ExtraLight"/>
                  <a:cs typeface="Inter ExtraLight"/>
                  <a:sym typeface="Inter ExtraLight"/>
                </a:rPr>
                <a:t>The Sign Up/Sign In feature allows the user to make an </a:t>
              </a:r>
              <a:r>
                <a:rPr lang="en-US" sz="3600">
                  <a:solidFill>
                    <a:srgbClr val="FFFFFF"/>
                  </a:solidFill>
                  <a:latin typeface="Inter ExtraLight"/>
                  <a:ea typeface="Inter ExtraLight"/>
                  <a:cs typeface="Inter ExtraLight"/>
                  <a:sym typeface="Inter ExtraLight"/>
                </a:rPr>
                <a:t>account</a:t>
              </a:r>
              <a:r>
                <a:rPr lang="en-US" sz="3600">
                  <a:solidFill>
                    <a:srgbClr val="FFFFFF"/>
                  </a:solidFill>
                  <a:latin typeface="Inter ExtraLight"/>
                  <a:ea typeface="Inter ExtraLight"/>
                  <a:cs typeface="Inter ExtraLight"/>
                  <a:sym typeface="Inter ExtraLight"/>
                </a:rPr>
                <a:t> or log in to their existing account through Google via Clerk. </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AutoNum type="arabicPeriod"/>
              </a:pPr>
              <a:r>
                <a:rPr lang="en-US" sz="3600">
                  <a:solidFill>
                    <a:srgbClr val="FFFFFF"/>
                  </a:solidFill>
                  <a:latin typeface="Inter ExtraLight"/>
                  <a:ea typeface="Inter ExtraLight"/>
                  <a:cs typeface="Inter ExtraLight"/>
                  <a:sym typeface="Inter ExtraLight"/>
                </a:rPr>
                <a:t>The user uses their Google account</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AutoNum type="arabicPeriod"/>
              </a:pPr>
              <a:r>
                <a:rPr lang="en-US" sz="3600">
                  <a:solidFill>
                    <a:srgbClr val="FFFFFF"/>
                  </a:solidFill>
                  <a:latin typeface="Inter ExtraLight"/>
                  <a:ea typeface="Inter ExtraLight"/>
                  <a:cs typeface="Inter ExtraLight"/>
                  <a:sym typeface="Inter ExtraLight"/>
                </a:rPr>
                <a:t>Clerk sends a signed webhook to the Next.js app</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AutoNum type="arabicPeriod"/>
              </a:pPr>
              <a:r>
                <a:rPr lang="en-US" sz="3600">
                  <a:solidFill>
                    <a:srgbClr val="FFFFFF"/>
                  </a:solidFill>
                  <a:latin typeface="Inter ExtraLight"/>
                  <a:ea typeface="Inter ExtraLight"/>
                  <a:cs typeface="Inter ExtraLight"/>
                  <a:sym typeface="Inter ExtraLight"/>
                </a:rPr>
                <a:t>Next.js verifies and creates the new user</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AutoNum type="arabicPeriod"/>
              </a:pPr>
              <a:r>
                <a:rPr lang="en-US" sz="3600">
                  <a:solidFill>
                    <a:srgbClr val="FFFFFF"/>
                  </a:solidFill>
                  <a:latin typeface="Inter ExtraLight"/>
                  <a:ea typeface="Inter ExtraLight"/>
                  <a:cs typeface="Inter ExtraLight"/>
                  <a:sym typeface="Inter ExtraLight"/>
                </a:rPr>
                <a:t>Information is stored in the Users database</a:t>
              </a:r>
              <a:endParaRPr sz="3600">
                <a:solidFill>
                  <a:srgbClr val="FFFFFF"/>
                </a:solidFill>
                <a:latin typeface="Inter ExtraLight"/>
                <a:ea typeface="Inter ExtraLight"/>
                <a:cs typeface="Inter ExtraLight"/>
                <a:sym typeface="Inter ExtraLight"/>
              </a:endParaRPr>
            </a:p>
            <a:p>
              <a:pPr indent="-457200" lvl="0" marL="914400" marR="0" rtl="0" algn="l">
                <a:lnSpc>
                  <a:spcPct val="140016"/>
                </a:lnSpc>
                <a:spcBef>
                  <a:spcPts val="0"/>
                </a:spcBef>
                <a:spcAft>
                  <a:spcPts val="0"/>
                </a:spcAft>
                <a:buClr>
                  <a:srgbClr val="FFFFFF"/>
                </a:buClr>
                <a:buSzPts val="3600"/>
                <a:buFont typeface="Inter ExtraLight"/>
                <a:buAutoNum type="arabicPeriod"/>
              </a:pPr>
              <a:r>
                <a:rPr lang="en-US" sz="3600">
                  <a:solidFill>
                    <a:srgbClr val="FFFFFF"/>
                  </a:solidFill>
                  <a:latin typeface="Inter ExtraLight"/>
                  <a:ea typeface="Inter ExtraLight"/>
                  <a:cs typeface="Inter ExtraLight"/>
                  <a:sym typeface="Inter ExtraLight"/>
                </a:rPr>
                <a:t>User can successfully log in</a:t>
              </a:r>
              <a:endParaRPr sz="3600">
                <a:solidFill>
                  <a:srgbClr val="FFFFFF"/>
                </a:solidFill>
                <a:latin typeface="Inter ExtraLight"/>
                <a:ea typeface="Inter ExtraLight"/>
                <a:cs typeface="Inter ExtraLight"/>
                <a:sym typeface="Inter ExtraLight"/>
              </a:endParaRPr>
            </a:p>
          </p:txBody>
        </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0" name="Shape 590"/>
        <p:cNvGrpSpPr/>
        <p:nvPr/>
      </p:nvGrpSpPr>
      <p:grpSpPr>
        <a:xfrm>
          <a:off x="0" y="0"/>
          <a:ext cx="0" cy="0"/>
          <a:chOff x="0" y="0"/>
          <a:chExt cx="0" cy="0"/>
        </a:xfrm>
      </p:grpSpPr>
      <p:sp>
        <p:nvSpPr>
          <p:cNvPr id="591" name="Google Shape;591;p59"/>
          <p:cNvSpPr/>
          <p:nvPr/>
        </p:nvSpPr>
        <p:spPr>
          <a:xfrm>
            <a:off x="2927231" y="-1017227"/>
            <a:ext cx="11440884" cy="12854926"/>
          </a:xfrm>
          <a:custGeom>
            <a:rect b="b" l="l" r="r" t="t"/>
            <a:pathLst>
              <a:path extrusionOk="0" h="12854926" w="11440884">
                <a:moveTo>
                  <a:pt x="0" y="0"/>
                </a:moveTo>
                <a:lnTo>
                  <a:pt x="11440884" y="0"/>
                </a:lnTo>
                <a:lnTo>
                  <a:pt x="11440884" y="12854926"/>
                </a:lnTo>
                <a:lnTo>
                  <a:pt x="0" y="128549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92" name="Google Shape;592;p59"/>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pic>
        <p:nvPicPr>
          <p:cNvPr id="593" name="Google Shape;593;p59" title="Screenshot 2025-12-03 at 12.42.47 PM.png"/>
          <p:cNvPicPr preferRelativeResize="0"/>
          <p:nvPr/>
        </p:nvPicPr>
        <p:blipFill rotWithShape="1">
          <a:blip r:embed="rId4">
            <a:alphaModFix/>
          </a:blip>
          <a:srcRect b="7925" l="0" r="0" t="12335"/>
          <a:stretch/>
        </p:blipFill>
        <p:spPr>
          <a:xfrm>
            <a:off x="664100" y="609600"/>
            <a:ext cx="16959800" cy="878205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7" name="Shape 217"/>
        <p:cNvGrpSpPr/>
        <p:nvPr/>
      </p:nvGrpSpPr>
      <p:grpSpPr>
        <a:xfrm>
          <a:off x="0" y="0"/>
          <a:ext cx="0" cy="0"/>
          <a:chOff x="0" y="0"/>
          <a:chExt cx="0" cy="0"/>
        </a:xfrm>
      </p:grpSpPr>
      <p:sp>
        <p:nvSpPr>
          <p:cNvPr id="218" name="Google Shape;218;p24"/>
          <p:cNvSpPr/>
          <p:nvPr/>
        </p:nvSpPr>
        <p:spPr>
          <a:xfrm rot="344346">
            <a:off x="13717665" y="-1312123"/>
            <a:ext cx="4114851" cy="4114851"/>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24"/>
          <p:cNvSpPr txBox="1"/>
          <p:nvPr/>
        </p:nvSpPr>
        <p:spPr>
          <a:xfrm>
            <a:off x="5376750" y="298900"/>
            <a:ext cx="7534500" cy="1154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7500">
                <a:solidFill>
                  <a:srgbClr val="FFFFFF"/>
                </a:solidFill>
                <a:latin typeface="Michroma"/>
                <a:ea typeface="Michroma"/>
                <a:cs typeface="Michroma"/>
                <a:sym typeface="Michroma"/>
              </a:rPr>
              <a:t>OUR TEAM</a:t>
            </a:r>
            <a:endParaRPr/>
          </a:p>
        </p:txBody>
      </p:sp>
      <p:sp>
        <p:nvSpPr>
          <p:cNvPr id="220" name="Google Shape;220;p24"/>
          <p:cNvSpPr txBox="1"/>
          <p:nvPr/>
        </p:nvSpPr>
        <p:spPr>
          <a:xfrm>
            <a:off x="3735462" y="2878555"/>
            <a:ext cx="33060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Team Leader</a:t>
            </a:r>
            <a:endParaRPr/>
          </a:p>
        </p:txBody>
      </p:sp>
      <p:sp>
        <p:nvSpPr>
          <p:cNvPr id="221" name="Google Shape;221;p24"/>
          <p:cNvSpPr txBox="1"/>
          <p:nvPr/>
        </p:nvSpPr>
        <p:spPr>
          <a:xfrm>
            <a:off x="3611225" y="1634300"/>
            <a:ext cx="3870900" cy="1083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Javier Esteban de Celis</a:t>
            </a:r>
            <a:endParaRPr/>
          </a:p>
        </p:txBody>
      </p:sp>
      <p:sp>
        <p:nvSpPr>
          <p:cNvPr id="222" name="Google Shape;222;p24"/>
          <p:cNvSpPr txBox="1"/>
          <p:nvPr/>
        </p:nvSpPr>
        <p:spPr>
          <a:xfrm>
            <a:off x="3735462" y="5360053"/>
            <a:ext cx="33060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Requirement Leader</a:t>
            </a:r>
            <a:endParaRPr/>
          </a:p>
        </p:txBody>
      </p:sp>
      <p:sp>
        <p:nvSpPr>
          <p:cNvPr id="223" name="Google Shape;223;p24"/>
          <p:cNvSpPr txBox="1"/>
          <p:nvPr/>
        </p:nvSpPr>
        <p:spPr>
          <a:xfrm>
            <a:off x="3611237" y="4642535"/>
            <a:ext cx="3870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Vamsi Garghi</a:t>
            </a:r>
            <a:endParaRPr/>
          </a:p>
        </p:txBody>
      </p:sp>
      <p:sp>
        <p:nvSpPr>
          <p:cNvPr id="224" name="Google Shape;224;p24"/>
          <p:cNvSpPr txBox="1"/>
          <p:nvPr/>
        </p:nvSpPr>
        <p:spPr>
          <a:xfrm>
            <a:off x="3716675" y="8340900"/>
            <a:ext cx="45018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Design and Implementation Leader</a:t>
            </a:r>
            <a:endParaRPr/>
          </a:p>
        </p:txBody>
      </p:sp>
      <p:sp>
        <p:nvSpPr>
          <p:cNvPr id="225" name="Google Shape;225;p24"/>
          <p:cNvSpPr txBox="1"/>
          <p:nvPr/>
        </p:nvSpPr>
        <p:spPr>
          <a:xfrm>
            <a:off x="3611225" y="7670125"/>
            <a:ext cx="47127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Johannes Bekele</a:t>
            </a:r>
            <a:endParaRPr/>
          </a:p>
        </p:txBody>
      </p:sp>
      <p:sp>
        <p:nvSpPr>
          <p:cNvPr id="226" name="Google Shape;226;p24"/>
          <p:cNvSpPr txBox="1"/>
          <p:nvPr/>
        </p:nvSpPr>
        <p:spPr>
          <a:xfrm>
            <a:off x="11744312" y="2379205"/>
            <a:ext cx="33060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Configuration Leader</a:t>
            </a:r>
            <a:endParaRPr/>
          </a:p>
        </p:txBody>
      </p:sp>
      <p:sp>
        <p:nvSpPr>
          <p:cNvPr id="227" name="Google Shape;227;p24"/>
          <p:cNvSpPr txBox="1"/>
          <p:nvPr/>
        </p:nvSpPr>
        <p:spPr>
          <a:xfrm>
            <a:off x="11620075" y="1636200"/>
            <a:ext cx="5317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Saniya Bhambhvani</a:t>
            </a:r>
            <a:endParaRPr/>
          </a:p>
        </p:txBody>
      </p:sp>
      <p:sp>
        <p:nvSpPr>
          <p:cNvPr id="228" name="Google Shape;228;p24"/>
          <p:cNvSpPr txBox="1"/>
          <p:nvPr/>
        </p:nvSpPr>
        <p:spPr>
          <a:xfrm>
            <a:off x="11868556" y="5361950"/>
            <a:ext cx="15492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QA Leader</a:t>
            </a:r>
            <a:endParaRPr/>
          </a:p>
        </p:txBody>
      </p:sp>
      <p:sp>
        <p:nvSpPr>
          <p:cNvPr id="229" name="Google Shape;229;p24"/>
          <p:cNvSpPr txBox="1"/>
          <p:nvPr/>
        </p:nvSpPr>
        <p:spPr>
          <a:xfrm>
            <a:off x="11620087" y="4644435"/>
            <a:ext cx="3870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Yuanfei He</a:t>
            </a:r>
            <a:endParaRPr/>
          </a:p>
        </p:txBody>
      </p:sp>
      <p:sp>
        <p:nvSpPr>
          <p:cNvPr id="230" name="Google Shape;230;p24"/>
          <p:cNvSpPr txBox="1"/>
          <p:nvPr/>
        </p:nvSpPr>
        <p:spPr>
          <a:xfrm>
            <a:off x="11620075" y="7672025"/>
            <a:ext cx="47127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Michroma"/>
                <a:ea typeface="Michroma"/>
                <a:cs typeface="Michroma"/>
                <a:sym typeface="Michroma"/>
              </a:rPr>
              <a:t>Shreya Rana</a:t>
            </a:r>
            <a:endParaRPr/>
          </a:p>
        </p:txBody>
      </p:sp>
      <p:sp>
        <p:nvSpPr>
          <p:cNvPr id="231" name="Google Shape;231;p24"/>
          <p:cNvSpPr txBox="1"/>
          <p:nvPr/>
        </p:nvSpPr>
        <p:spPr>
          <a:xfrm>
            <a:off x="11725525" y="8344700"/>
            <a:ext cx="45018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Security Leader</a:t>
            </a:r>
            <a:endParaRPr/>
          </a:p>
        </p:txBody>
      </p:sp>
      <p:sp>
        <p:nvSpPr>
          <p:cNvPr id="232" name="Google Shape;232;p24"/>
          <p:cNvSpPr/>
          <p:nvPr/>
        </p:nvSpPr>
        <p:spPr>
          <a:xfrm>
            <a:off x="8570600" y="4569600"/>
            <a:ext cx="2313000" cy="231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chroma"/>
              <a:ea typeface="Michroma"/>
              <a:cs typeface="Michroma"/>
              <a:sym typeface="Michroma"/>
            </a:endParaRPr>
          </a:p>
        </p:txBody>
      </p:sp>
      <p:sp>
        <p:nvSpPr>
          <p:cNvPr id="233" name="Google Shape;233;p24"/>
          <p:cNvSpPr/>
          <p:nvPr/>
        </p:nvSpPr>
        <p:spPr>
          <a:xfrm>
            <a:off x="8570588" y="7646950"/>
            <a:ext cx="2313000" cy="231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chroma"/>
              <a:ea typeface="Michroma"/>
              <a:cs typeface="Michroma"/>
              <a:sym typeface="Michroma"/>
            </a:endParaRPr>
          </a:p>
        </p:txBody>
      </p:sp>
      <p:pic>
        <p:nvPicPr>
          <p:cNvPr id="234" name="Google Shape;234;p24" title="IMG_2984.jpeg"/>
          <p:cNvPicPr preferRelativeResize="0"/>
          <p:nvPr/>
        </p:nvPicPr>
        <p:blipFill rotWithShape="1">
          <a:blip r:embed="rId4">
            <a:alphaModFix/>
          </a:blip>
          <a:srcRect b="0" l="24741" r="24538" t="0"/>
          <a:stretch/>
        </p:blipFill>
        <p:spPr>
          <a:xfrm>
            <a:off x="8810027" y="1596523"/>
            <a:ext cx="1834149" cy="2396110"/>
          </a:xfrm>
          <a:prstGeom prst="rect">
            <a:avLst/>
          </a:prstGeom>
          <a:noFill/>
          <a:ln>
            <a:noFill/>
          </a:ln>
        </p:spPr>
      </p:pic>
      <p:pic>
        <p:nvPicPr>
          <p:cNvPr id="235" name="Google Shape;235;p24" title="IMG_9254.JPG"/>
          <p:cNvPicPr preferRelativeResize="0"/>
          <p:nvPr/>
        </p:nvPicPr>
        <p:blipFill>
          <a:blip r:embed="rId5">
            <a:alphaModFix/>
          </a:blip>
          <a:stretch>
            <a:fillRect/>
          </a:stretch>
        </p:blipFill>
        <p:spPr>
          <a:xfrm>
            <a:off x="1192100" y="4151837"/>
            <a:ext cx="1623358" cy="2885965"/>
          </a:xfrm>
          <a:prstGeom prst="rect">
            <a:avLst/>
          </a:prstGeom>
          <a:noFill/>
          <a:ln>
            <a:noFill/>
          </a:ln>
        </p:spPr>
      </p:pic>
      <p:pic>
        <p:nvPicPr>
          <p:cNvPr id="236" name="Google Shape;236;p24" title="presentation_pic.jpeg"/>
          <p:cNvPicPr preferRelativeResize="0"/>
          <p:nvPr/>
        </p:nvPicPr>
        <p:blipFill>
          <a:blip r:embed="rId6">
            <a:alphaModFix/>
          </a:blip>
          <a:stretch>
            <a:fillRect/>
          </a:stretch>
        </p:blipFill>
        <p:spPr>
          <a:xfrm>
            <a:off x="8480987" y="7459576"/>
            <a:ext cx="2492214" cy="2687759"/>
          </a:xfrm>
          <a:prstGeom prst="rect">
            <a:avLst/>
          </a:prstGeom>
          <a:noFill/>
          <a:ln>
            <a:noFill/>
          </a:ln>
        </p:spPr>
      </p:pic>
      <p:pic>
        <p:nvPicPr>
          <p:cNvPr id="237" name="Google Shape;237;p24" title="8FF3DF68-785A-4602-8C25-73B61112F863_1_105_c.jpeg"/>
          <p:cNvPicPr preferRelativeResize="0"/>
          <p:nvPr/>
        </p:nvPicPr>
        <p:blipFill>
          <a:blip r:embed="rId7">
            <a:alphaModFix/>
          </a:blip>
          <a:stretch>
            <a:fillRect/>
          </a:stretch>
        </p:blipFill>
        <p:spPr>
          <a:xfrm>
            <a:off x="516981" y="1433460"/>
            <a:ext cx="2973586" cy="2230189"/>
          </a:xfrm>
          <a:prstGeom prst="rect">
            <a:avLst/>
          </a:prstGeom>
          <a:noFill/>
          <a:ln>
            <a:noFill/>
          </a:ln>
        </p:spPr>
      </p:pic>
      <p:pic>
        <p:nvPicPr>
          <p:cNvPr id="238" name="Google Shape;238;p24"/>
          <p:cNvPicPr preferRelativeResize="0"/>
          <p:nvPr/>
        </p:nvPicPr>
        <p:blipFill rotWithShape="1">
          <a:blip r:embed="rId8">
            <a:alphaModFix/>
          </a:blip>
          <a:srcRect b="0" l="0" r="0" t="19113"/>
          <a:stretch/>
        </p:blipFill>
        <p:spPr>
          <a:xfrm>
            <a:off x="802475" y="7525981"/>
            <a:ext cx="2402600" cy="2591094"/>
          </a:xfrm>
          <a:prstGeom prst="rect">
            <a:avLst/>
          </a:prstGeom>
          <a:noFill/>
          <a:ln>
            <a:noFill/>
          </a:ln>
        </p:spPr>
      </p:pic>
      <p:pic>
        <p:nvPicPr>
          <p:cNvPr id="239" name="Google Shape;239;p24"/>
          <p:cNvPicPr preferRelativeResize="0"/>
          <p:nvPr/>
        </p:nvPicPr>
        <p:blipFill>
          <a:blip r:embed="rId9">
            <a:alphaModFix/>
          </a:blip>
          <a:stretch>
            <a:fillRect/>
          </a:stretch>
        </p:blipFill>
        <p:spPr>
          <a:xfrm>
            <a:off x="8480987" y="4479962"/>
            <a:ext cx="2492225" cy="2492279"/>
          </a:xfrm>
          <a:prstGeom prst="rect">
            <a:avLst/>
          </a:prstGeom>
          <a:noFill/>
          <a:ln>
            <a:noFill/>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7" name="Shape 597"/>
        <p:cNvGrpSpPr/>
        <p:nvPr/>
      </p:nvGrpSpPr>
      <p:grpSpPr>
        <a:xfrm>
          <a:off x="0" y="0"/>
          <a:ext cx="0" cy="0"/>
          <a:chOff x="0" y="0"/>
          <a:chExt cx="0" cy="0"/>
        </a:xfrm>
      </p:grpSpPr>
      <p:sp>
        <p:nvSpPr>
          <p:cNvPr id="598" name="Google Shape;598;p60"/>
          <p:cNvSpPr/>
          <p:nvPr/>
        </p:nvSpPr>
        <p:spPr>
          <a:xfrm>
            <a:off x="-472704" y="-1645530"/>
            <a:ext cx="18760704" cy="13578060"/>
          </a:xfrm>
          <a:custGeom>
            <a:rect b="b" l="l" r="r" t="t"/>
            <a:pathLst>
              <a:path extrusionOk="0" h="13578060" w="18760704">
                <a:moveTo>
                  <a:pt x="0" y="0"/>
                </a:moveTo>
                <a:lnTo>
                  <a:pt x="18760704" y="0"/>
                </a:lnTo>
                <a:lnTo>
                  <a:pt x="18760704" y="13578060"/>
                </a:lnTo>
                <a:lnTo>
                  <a:pt x="0" y="135780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60"/>
          <p:cNvSpPr txBox="1"/>
          <p:nvPr/>
        </p:nvSpPr>
        <p:spPr>
          <a:xfrm>
            <a:off x="53663" y="4221598"/>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DEMO</a:t>
            </a:r>
            <a:endParaRPr>
              <a:solidFill>
                <a:srgbClr val="BFD2E2"/>
              </a:solidFill>
            </a:endParaRPr>
          </a:p>
        </p:txBody>
      </p:sp>
      <p:sp>
        <p:nvSpPr>
          <p:cNvPr id="600" name="Google Shape;600;p60"/>
          <p:cNvSpPr txBox="1"/>
          <p:nvPr/>
        </p:nvSpPr>
        <p:spPr>
          <a:xfrm>
            <a:off x="25" y="7872859"/>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FFFFFF"/>
                </a:solidFill>
                <a:latin typeface="Michroma"/>
                <a:ea typeface="Michroma"/>
                <a:cs typeface="Michroma"/>
                <a:sym typeface="Michroma"/>
              </a:rPr>
              <a:t>DEMO</a:t>
            </a:r>
            <a:endParaRPr/>
          </a:p>
        </p:txBody>
      </p:sp>
      <p:sp>
        <p:nvSpPr>
          <p:cNvPr id="601" name="Google Shape;601;p60"/>
          <p:cNvSpPr txBox="1"/>
          <p:nvPr/>
        </p:nvSpPr>
        <p:spPr>
          <a:xfrm>
            <a:off x="53663" y="2395967"/>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DEMO</a:t>
            </a:r>
            <a:endParaRPr>
              <a:solidFill>
                <a:srgbClr val="BFD2E2"/>
              </a:solidFill>
            </a:endParaRPr>
          </a:p>
        </p:txBody>
      </p:sp>
      <p:sp>
        <p:nvSpPr>
          <p:cNvPr id="602" name="Google Shape;602;p60"/>
          <p:cNvSpPr txBox="1"/>
          <p:nvPr/>
        </p:nvSpPr>
        <p:spPr>
          <a:xfrm>
            <a:off x="53663" y="570336"/>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DEMO</a:t>
            </a:r>
            <a:endParaRPr>
              <a:solidFill>
                <a:srgbClr val="BFD2E2"/>
              </a:solidFill>
            </a:endParaRPr>
          </a:p>
        </p:txBody>
      </p:sp>
      <p:sp>
        <p:nvSpPr>
          <p:cNvPr id="603" name="Google Shape;603;p60"/>
          <p:cNvSpPr txBox="1"/>
          <p:nvPr/>
        </p:nvSpPr>
        <p:spPr>
          <a:xfrm>
            <a:off x="53663" y="6047227"/>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DEMO</a:t>
            </a:r>
            <a:endParaRPr>
              <a:solidFill>
                <a:srgbClr val="BFD2E2"/>
              </a:solidFill>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7" name="Shape 607"/>
        <p:cNvGrpSpPr/>
        <p:nvPr/>
      </p:nvGrpSpPr>
      <p:grpSpPr>
        <a:xfrm>
          <a:off x="0" y="0"/>
          <a:ext cx="0" cy="0"/>
          <a:chOff x="0" y="0"/>
          <a:chExt cx="0" cy="0"/>
        </a:xfrm>
      </p:grpSpPr>
      <p:sp>
        <p:nvSpPr>
          <p:cNvPr id="608" name="Google Shape;608;p61"/>
          <p:cNvSpPr/>
          <p:nvPr/>
        </p:nvSpPr>
        <p:spPr>
          <a:xfrm rot="344346">
            <a:off x="13717665" y="-1312123"/>
            <a:ext cx="4114851" cy="4114851"/>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09" name="Google Shape;609;p61" title="Demo.mov">
            <a:hlinkClick r:id="rId4"/>
          </p:cNvPr>
          <p:cNvPicPr preferRelativeResize="0"/>
          <p:nvPr/>
        </p:nvPicPr>
        <p:blipFill>
          <a:blip r:embed="rId5">
            <a:alphaModFix/>
          </a:blip>
          <a:stretch>
            <a:fillRect/>
          </a:stretch>
        </p:blipFill>
        <p:spPr>
          <a:xfrm>
            <a:off x="2535288" y="851325"/>
            <a:ext cx="13217435" cy="858434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2"/>
          <p:cNvSpPr/>
          <p:nvPr/>
        </p:nvSpPr>
        <p:spPr>
          <a:xfrm>
            <a:off x="-1554245" y="-526022"/>
            <a:ext cx="21450127" cy="10644626"/>
          </a:xfrm>
          <a:custGeom>
            <a:rect b="b" l="l" r="r" t="t"/>
            <a:pathLst>
              <a:path extrusionOk="0" h="10644626" w="21450127">
                <a:moveTo>
                  <a:pt x="0" y="0"/>
                </a:moveTo>
                <a:lnTo>
                  <a:pt x="21450128" y="0"/>
                </a:lnTo>
                <a:lnTo>
                  <a:pt x="21450128" y="10644626"/>
                </a:lnTo>
                <a:lnTo>
                  <a:pt x="0" y="1064462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62"/>
          <p:cNvSpPr txBox="1"/>
          <p:nvPr/>
        </p:nvSpPr>
        <p:spPr>
          <a:xfrm>
            <a:off x="53663" y="4221598"/>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TESTING</a:t>
            </a:r>
            <a:endParaRPr>
              <a:solidFill>
                <a:srgbClr val="BFD2E2"/>
              </a:solidFill>
            </a:endParaRPr>
          </a:p>
        </p:txBody>
      </p:sp>
      <p:sp>
        <p:nvSpPr>
          <p:cNvPr id="616" name="Google Shape;616;p62"/>
          <p:cNvSpPr txBox="1"/>
          <p:nvPr/>
        </p:nvSpPr>
        <p:spPr>
          <a:xfrm>
            <a:off x="25" y="7872859"/>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FFFFFF"/>
                </a:solidFill>
                <a:latin typeface="Michroma"/>
                <a:ea typeface="Michroma"/>
                <a:cs typeface="Michroma"/>
                <a:sym typeface="Michroma"/>
              </a:rPr>
              <a:t>TESTING</a:t>
            </a:r>
            <a:endParaRPr/>
          </a:p>
        </p:txBody>
      </p:sp>
      <p:sp>
        <p:nvSpPr>
          <p:cNvPr id="617" name="Google Shape;617;p62"/>
          <p:cNvSpPr txBox="1"/>
          <p:nvPr/>
        </p:nvSpPr>
        <p:spPr>
          <a:xfrm>
            <a:off x="53663" y="2395967"/>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TESTING</a:t>
            </a:r>
            <a:endParaRPr>
              <a:solidFill>
                <a:srgbClr val="BFD2E2"/>
              </a:solidFill>
            </a:endParaRPr>
          </a:p>
        </p:txBody>
      </p:sp>
      <p:sp>
        <p:nvSpPr>
          <p:cNvPr id="618" name="Google Shape;618;p62"/>
          <p:cNvSpPr txBox="1"/>
          <p:nvPr/>
        </p:nvSpPr>
        <p:spPr>
          <a:xfrm>
            <a:off x="53663" y="570336"/>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TESTING</a:t>
            </a:r>
            <a:endParaRPr>
              <a:solidFill>
                <a:srgbClr val="BFD2E2"/>
              </a:solidFill>
            </a:endParaRPr>
          </a:p>
        </p:txBody>
      </p:sp>
      <p:sp>
        <p:nvSpPr>
          <p:cNvPr id="619" name="Google Shape;619;p62"/>
          <p:cNvSpPr txBox="1"/>
          <p:nvPr/>
        </p:nvSpPr>
        <p:spPr>
          <a:xfrm>
            <a:off x="53663" y="6047227"/>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TESTING</a:t>
            </a:r>
            <a:endParaRPr>
              <a:solidFill>
                <a:srgbClr val="BFD2E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23" name="Shape 623"/>
        <p:cNvGrpSpPr/>
        <p:nvPr/>
      </p:nvGrpSpPr>
      <p:grpSpPr>
        <a:xfrm>
          <a:off x="0" y="0"/>
          <a:ext cx="0" cy="0"/>
          <a:chOff x="0" y="0"/>
          <a:chExt cx="0" cy="0"/>
        </a:xfrm>
      </p:grpSpPr>
      <p:cxnSp>
        <p:nvCxnSpPr>
          <p:cNvPr id="624" name="Google Shape;624;p63"/>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625" name="Google Shape;625;p63"/>
          <p:cNvSpPr/>
          <p:nvPr/>
        </p:nvSpPr>
        <p:spPr>
          <a:xfrm>
            <a:off x="-7584885" y="-4712881"/>
            <a:ext cx="15169770" cy="8229600"/>
          </a:xfrm>
          <a:custGeom>
            <a:rect b="b" l="l" r="r" t="t"/>
            <a:pathLst>
              <a:path extrusionOk="0" h="8229600" w="15169770">
                <a:moveTo>
                  <a:pt x="0" y="0"/>
                </a:moveTo>
                <a:lnTo>
                  <a:pt x="15169770" y="0"/>
                </a:lnTo>
                <a:lnTo>
                  <a:pt x="15169770"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63"/>
          <p:cNvSpPr/>
          <p:nvPr/>
        </p:nvSpPr>
        <p:spPr>
          <a:xfrm>
            <a:off x="15775610" y="2560093"/>
            <a:ext cx="10081177" cy="11825428"/>
          </a:xfrm>
          <a:custGeom>
            <a:rect b="b" l="l" r="r" t="t"/>
            <a:pathLst>
              <a:path extrusionOk="0" h="11825428" w="10081177">
                <a:moveTo>
                  <a:pt x="0" y="0"/>
                </a:moveTo>
                <a:lnTo>
                  <a:pt x="10081177" y="0"/>
                </a:lnTo>
                <a:lnTo>
                  <a:pt x="10081177" y="11825428"/>
                </a:lnTo>
                <a:lnTo>
                  <a:pt x="0" y="118254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63"/>
          <p:cNvSpPr/>
          <p:nvPr/>
        </p:nvSpPr>
        <p:spPr>
          <a:xfrm>
            <a:off x="-1064581" y="-1444559"/>
            <a:ext cx="2630572" cy="4619012"/>
          </a:xfrm>
          <a:custGeom>
            <a:rect b="b" l="l" r="r" t="t"/>
            <a:pathLst>
              <a:path extrusionOk="0" h="4619012" w="2630572">
                <a:moveTo>
                  <a:pt x="0" y="0"/>
                </a:moveTo>
                <a:lnTo>
                  <a:pt x="2630572" y="0"/>
                </a:lnTo>
                <a:lnTo>
                  <a:pt x="2630572" y="4619013"/>
                </a:lnTo>
                <a:lnTo>
                  <a:pt x="0" y="461901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63"/>
          <p:cNvSpPr txBox="1"/>
          <p:nvPr/>
        </p:nvSpPr>
        <p:spPr>
          <a:xfrm>
            <a:off x="1080902" y="903000"/>
            <a:ext cx="166821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AUTOMATED TESTING:</a:t>
            </a:r>
            <a:endParaRPr sz="7500">
              <a:solidFill>
                <a:srgbClr val="FFFFFF"/>
              </a:solidFill>
              <a:latin typeface="Michroma"/>
              <a:ea typeface="Michroma"/>
              <a:cs typeface="Michroma"/>
              <a:sym typeface="Michroma"/>
            </a:endParaRPr>
          </a:p>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ITERATION #1 and #2</a:t>
            </a:r>
            <a:endParaRPr sz="7500">
              <a:solidFill>
                <a:srgbClr val="FFFFFF"/>
              </a:solidFill>
              <a:latin typeface="Michroma"/>
              <a:ea typeface="Michroma"/>
              <a:cs typeface="Michroma"/>
              <a:sym typeface="Michroma"/>
            </a:endParaRPr>
          </a:p>
        </p:txBody>
      </p:sp>
      <p:sp>
        <p:nvSpPr>
          <p:cNvPr id="629" name="Google Shape;629;p63"/>
          <p:cNvSpPr txBox="1"/>
          <p:nvPr/>
        </p:nvSpPr>
        <p:spPr>
          <a:xfrm>
            <a:off x="872325" y="3784925"/>
            <a:ext cx="7014000" cy="3103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600">
                <a:solidFill>
                  <a:srgbClr val="FFFFFF"/>
                </a:solidFill>
                <a:latin typeface="Inter ExtraLight"/>
                <a:ea typeface="Inter ExtraLight"/>
                <a:cs typeface="Inter ExtraLight"/>
                <a:sym typeface="Inter ExtraLight"/>
              </a:rPr>
              <a:t>Backend</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Total Tests Executed: 122</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Test Result: 100% Pass Rate</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Test Execution time: 3.03s</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Overall Coverage: 71%</a:t>
            </a:r>
            <a:endParaRPr sz="3600">
              <a:solidFill>
                <a:srgbClr val="FFFFFF"/>
              </a:solidFill>
              <a:latin typeface="Inter ExtraLight"/>
              <a:ea typeface="Inter ExtraLight"/>
              <a:cs typeface="Inter ExtraLight"/>
              <a:sym typeface="Inter ExtraLight"/>
            </a:endParaRPr>
          </a:p>
        </p:txBody>
      </p:sp>
      <p:sp>
        <p:nvSpPr>
          <p:cNvPr id="630" name="Google Shape;630;p63"/>
          <p:cNvSpPr txBox="1"/>
          <p:nvPr/>
        </p:nvSpPr>
        <p:spPr>
          <a:xfrm>
            <a:off x="8097050" y="3784925"/>
            <a:ext cx="9318600" cy="5014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600">
                <a:solidFill>
                  <a:srgbClr val="FFFFFF"/>
                </a:solidFill>
                <a:latin typeface="Inter ExtraLight"/>
                <a:ea typeface="Inter ExtraLight"/>
                <a:cs typeface="Inter ExtraLight"/>
                <a:sym typeface="Inter ExtraLight"/>
              </a:rPr>
              <a:t>Frontend</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chemeClr val="lt1"/>
                </a:solidFill>
                <a:latin typeface="Inter ExtraLight"/>
                <a:ea typeface="Inter ExtraLight"/>
                <a:cs typeface="Inter ExtraLight"/>
                <a:sym typeface="Inter ExtraLight"/>
              </a:rPr>
              <a:t>Total Tests Executed:</a:t>
            </a:r>
            <a:r>
              <a:rPr lang="en-US" sz="3600">
                <a:solidFill>
                  <a:srgbClr val="FFFFFF"/>
                </a:solidFill>
                <a:latin typeface="Inter ExtraLight"/>
                <a:ea typeface="Inter ExtraLight"/>
                <a:cs typeface="Inter ExtraLight"/>
                <a:sym typeface="Inter ExtraLight"/>
              </a:rPr>
              <a:t> 13</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Test Result: 100% Pass Rate</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Test Run Time: ~3.37s</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Overall Coverage (Statements): 83.98%</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Branch Coverage: 62.5%</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Function Coverage: 68.75%</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Line Coverage: 83.98%</a:t>
            </a:r>
            <a:endParaRPr sz="3600">
              <a:solidFill>
                <a:srgbClr val="FFFFFF"/>
              </a:solidFill>
              <a:latin typeface="Inter ExtraLight"/>
              <a:ea typeface="Inter ExtraLight"/>
              <a:cs typeface="Inter ExtraLight"/>
              <a:sym typeface="Inter ExtraLight"/>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4" name="Shape 634"/>
        <p:cNvGrpSpPr/>
        <p:nvPr/>
      </p:nvGrpSpPr>
      <p:grpSpPr>
        <a:xfrm>
          <a:off x="0" y="0"/>
          <a:ext cx="0" cy="0"/>
          <a:chOff x="0" y="0"/>
          <a:chExt cx="0" cy="0"/>
        </a:xfrm>
      </p:grpSpPr>
      <p:cxnSp>
        <p:nvCxnSpPr>
          <p:cNvPr id="635" name="Google Shape;635;p64"/>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636" name="Google Shape;636;p64"/>
          <p:cNvSpPr/>
          <p:nvPr/>
        </p:nvSpPr>
        <p:spPr>
          <a:xfrm>
            <a:off x="-7584885" y="-4712881"/>
            <a:ext cx="15169770" cy="8229600"/>
          </a:xfrm>
          <a:custGeom>
            <a:rect b="b" l="l" r="r" t="t"/>
            <a:pathLst>
              <a:path extrusionOk="0" h="8229600" w="15169770">
                <a:moveTo>
                  <a:pt x="0" y="0"/>
                </a:moveTo>
                <a:lnTo>
                  <a:pt x="15169770" y="0"/>
                </a:lnTo>
                <a:lnTo>
                  <a:pt x="15169770"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64"/>
          <p:cNvSpPr/>
          <p:nvPr/>
        </p:nvSpPr>
        <p:spPr>
          <a:xfrm>
            <a:off x="15775610" y="2560093"/>
            <a:ext cx="10081177" cy="11825428"/>
          </a:xfrm>
          <a:custGeom>
            <a:rect b="b" l="l" r="r" t="t"/>
            <a:pathLst>
              <a:path extrusionOk="0" h="11825428" w="10081177">
                <a:moveTo>
                  <a:pt x="0" y="0"/>
                </a:moveTo>
                <a:lnTo>
                  <a:pt x="10081177" y="0"/>
                </a:lnTo>
                <a:lnTo>
                  <a:pt x="10081177" y="11825428"/>
                </a:lnTo>
                <a:lnTo>
                  <a:pt x="0" y="118254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64"/>
          <p:cNvSpPr/>
          <p:nvPr/>
        </p:nvSpPr>
        <p:spPr>
          <a:xfrm>
            <a:off x="-1064581" y="-1444559"/>
            <a:ext cx="2630572" cy="4619012"/>
          </a:xfrm>
          <a:custGeom>
            <a:rect b="b" l="l" r="r" t="t"/>
            <a:pathLst>
              <a:path extrusionOk="0" h="4619012" w="2630572">
                <a:moveTo>
                  <a:pt x="0" y="0"/>
                </a:moveTo>
                <a:lnTo>
                  <a:pt x="2630572" y="0"/>
                </a:lnTo>
                <a:lnTo>
                  <a:pt x="2630572" y="4619013"/>
                </a:lnTo>
                <a:lnTo>
                  <a:pt x="0" y="461901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64"/>
          <p:cNvSpPr txBox="1"/>
          <p:nvPr/>
        </p:nvSpPr>
        <p:spPr>
          <a:xfrm>
            <a:off x="1080902" y="903000"/>
            <a:ext cx="166821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AUTOMATED TESTING:</a:t>
            </a:r>
            <a:endParaRPr sz="7500">
              <a:solidFill>
                <a:srgbClr val="FFFFFF"/>
              </a:solidFill>
              <a:latin typeface="Michroma"/>
              <a:ea typeface="Michroma"/>
              <a:cs typeface="Michroma"/>
              <a:sym typeface="Michroma"/>
            </a:endParaRPr>
          </a:p>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ITERATION #3</a:t>
            </a:r>
            <a:endParaRPr sz="7500">
              <a:solidFill>
                <a:srgbClr val="FFFFFF"/>
              </a:solidFill>
              <a:latin typeface="Michroma"/>
              <a:ea typeface="Michroma"/>
              <a:cs typeface="Michroma"/>
              <a:sym typeface="Michroma"/>
            </a:endParaRPr>
          </a:p>
        </p:txBody>
      </p:sp>
      <p:sp>
        <p:nvSpPr>
          <p:cNvPr id="640" name="Google Shape;640;p64"/>
          <p:cNvSpPr txBox="1"/>
          <p:nvPr/>
        </p:nvSpPr>
        <p:spPr>
          <a:xfrm>
            <a:off x="872325" y="3751750"/>
            <a:ext cx="7014000" cy="3103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600">
                <a:solidFill>
                  <a:srgbClr val="FFFFFF"/>
                </a:solidFill>
                <a:latin typeface="Inter ExtraLight"/>
                <a:ea typeface="Inter ExtraLight"/>
                <a:cs typeface="Inter ExtraLight"/>
                <a:sym typeface="Inter ExtraLight"/>
              </a:rPr>
              <a:t>Backend</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Total Tests Executed: 200</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Test Result: 100% Pass Rate</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Test Execution time: 4.02s</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Overall Coverage: 80%</a:t>
            </a:r>
            <a:endParaRPr sz="3600">
              <a:solidFill>
                <a:srgbClr val="FFFFFF"/>
              </a:solidFill>
              <a:latin typeface="Inter ExtraLight"/>
              <a:ea typeface="Inter ExtraLight"/>
              <a:cs typeface="Inter ExtraLight"/>
              <a:sym typeface="Inter ExtraLight"/>
            </a:endParaRPr>
          </a:p>
        </p:txBody>
      </p:sp>
      <p:sp>
        <p:nvSpPr>
          <p:cNvPr id="641" name="Google Shape;641;p64"/>
          <p:cNvSpPr txBox="1"/>
          <p:nvPr/>
        </p:nvSpPr>
        <p:spPr>
          <a:xfrm>
            <a:off x="8097050" y="3751750"/>
            <a:ext cx="9318600" cy="5014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600">
                <a:solidFill>
                  <a:srgbClr val="FFFFFF"/>
                </a:solidFill>
                <a:latin typeface="Inter ExtraLight"/>
                <a:ea typeface="Inter ExtraLight"/>
                <a:cs typeface="Inter ExtraLight"/>
                <a:sym typeface="Inter ExtraLight"/>
              </a:rPr>
              <a:t>Frontend</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chemeClr val="lt1"/>
                </a:solidFill>
                <a:latin typeface="Inter ExtraLight"/>
                <a:ea typeface="Inter ExtraLight"/>
                <a:cs typeface="Inter ExtraLight"/>
                <a:sym typeface="Inter ExtraLight"/>
              </a:rPr>
              <a:t>Total Tests Executed:</a:t>
            </a:r>
            <a:r>
              <a:rPr lang="en-US" sz="3600">
                <a:solidFill>
                  <a:srgbClr val="FFFFFF"/>
                </a:solidFill>
                <a:latin typeface="Inter ExtraLight"/>
                <a:ea typeface="Inter ExtraLight"/>
                <a:cs typeface="Inter ExtraLight"/>
                <a:sym typeface="Inter ExtraLight"/>
              </a:rPr>
              <a:t> 67</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chemeClr val="lt1"/>
              </a:buClr>
              <a:buSzPts val="3600"/>
              <a:buFont typeface="Inter ExtraLight"/>
              <a:buChar char="●"/>
            </a:pPr>
            <a:r>
              <a:rPr lang="en-US" sz="3600">
                <a:solidFill>
                  <a:schemeClr val="lt1"/>
                </a:solidFill>
                <a:latin typeface="Inter ExtraLight"/>
                <a:ea typeface="Inter ExtraLight"/>
                <a:cs typeface="Inter ExtraLight"/>
                <a:sym typeface="Inter ExtraLight"/>
              </a:rPr>
              <a:t>Test Result: 100% Pass Rate</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Test Run Time: 5.9s</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Overall Coverage (Statements): 85.15%</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Branch Coverage: 69.92%</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Function Coverage:78.72%</a:t>
            </a:r>
            <a:endParaRPr sz="3600">
              <a:solidFill>
                <a:srgbClr val="FFFFFF"/>
              </a:solidFill>
              <a:latin typeface="Inter ExtraLight"/>
              <a:ea typeface="Inter ExtraLight"/>
              <a:cs typeface="Inter ExtraLight"/>
              <a:sym typeface="Inter ExtraLight"/>
            </a:endParaRPr>
          </a:p>
          <a:p>
            <a:pPr indent="-457200" lvl="0" marL="914400" rtl="0" algn="l">
              <a:lnSpc>
                <a:spcPct val="115000"/>
              </a:lnSpc>
              <a:spcBef>
                <a:spcPts val="0"/>
              </a:spcBef>
              <a:spcAft>
                <a:spcPts val="0"/>
              </a:spcAft>
              <a:buClr>
                <a:srgbClr val="FFFFFF"/>
              </a:buClr>
              <a:buSzPts val="3600"/>
              <a:buFont typeface="Inter ExtraLight"/>
              <a:buChar char="●"/>
            </a:pPr>
            <a:r>
              <a:rPr lang="en-US" sz="3600">
                <a:solidFill>
                  <a:srgbClr val="FFFFFF"/>
                </a:solidFill>
                <a:latin typeface="Inter ExtraLight"/>
                <a:ea typeface="Inter ExtraLight"/>
                <a:cs typeface="Inter ExtraLight"/>
                <a:sym typeface="Inter ExtraLight"/>
              </a:rPr>
              <a:t>Line Coverage: 85.15%</a:t>
            </a:r>
            <a:endParaRPr sz="3600">
              <a:solidFill>
                <a:srgbClr val="FFFFFF"/>
              </a:solidFill>
              <a:latin typeface="Inter ExtraLight"/>
              <a:ea typeface="Inter ExtraLight"/>
              <a:cs typeface="Inter ExtraLight"/>
              <a:sym typeface="Inter ExtraLight"/>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45" name="Shape 645"/>
        <p:cNvGrpSpPr/>
        <p:nvPr/>
      </p:nvGrpSpPr>
      <p:grpSpPr>
        <a:xfrm>
          <a:off x="0" y="0"/>
          <a:ext cx="0" cy="0"/>
          <a:chOff x="0" y="0"/>
          <a:chExt cx="0" cy="0"/>
        </a:xfrm>
      </p:grpSpPr>
      <p:cxnSp>
        <p:nvCxnSpPr>
          <p:cNvPr id="646" name="Google Shape;646;p65"/>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647" name="Google Shape;647;p65"/>
          <p:cNvSpPr/>
          <p:nvPr/>
        </p:nvSpPr>
        <p:spPr>
          <a:xfrm>
            <a:off x="-7584885" y="-4712881"/>
            <a:ext cx="15169770" cy="8229600"/>
          </a:xfrm>
          <a:custGeom>
            <a:rect b="b" l="l" r="r" t="t"/>
            <a:pathLst>
              <a:path extrusionOk="0" h="8229600" w="15169770">
                <a:moveTo>
                  <a:pt x="0" y="0"/>
                </a:moveTo>
                <a:lnTo>
                  <a:pt x="15169770" y="0"/>
                </a:lnTo>
                <a:lnTo>
                  <a:pt x="15169770"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65"/>
          <p:cNvSpPr/>
          <p:nvPr/>
        </p:nvSpPr>
        <p:spPr>
          <a:xfrm>
            <a:off x="14239735" y="2667218"/>
            <a:ext cx="10081177" cy="11825428"/>
          </a:xfrm>
          <a:custGeom>
            <a:rect b="b" l="l" r="r" t="t"/>
            <a:pathLst>
              <a:path extrusionOk="0" h="11825428" w="10081177">
                <a:moveTo>
                  <a:pt x="0" y="0"/>
                </a:moveTo>
                <a:lnTo>
                  <a:pt x="10081177" y="0"/>
                </a:lnTo>
                <a:lnTo>
                  <a:pt x="10081177" y="11825428"/>
                </a:lnTo>
                <a:lnTo>
                  <a:pt x="0" y="118254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65"/>
          <p:cNvSpPr/>
          <p:nvPr/>
        </p:nvSpPr>
        <p:spPr>
          <a:xfrm>
            <a:off x="-1064581" y="-1444559"/>
            <a:ext cx="2630572" cy="4619012"/>
          </a:xfrm>
          <a:custGeom>
            <a:rect b="b" l="l" r="r" t="t"/>
            <a:pathLst>
              <a:path extrusionOk="0" h="4619012" w="2630572">
                <a:moveTo>
                  <a:pt x="0" y="0"/>
                </a:moveTo>
                <a:lnTo>
                  <a:pt x="2630572" y="0"/>
                </a:lnTo>
                <a:lnTo>
                  <a:pt x="2630572" y="4619013"/>
                </a:lnTo>
                <a:lnTo>
                  <a:pt x="0" y="461901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65"/>
          <p:cNvSpPr txBox="1"/>
          <p:nvPr/>
        </p:nvSpPr>
        <p:spPr>
          <a:xfrm>
            <a:off x="1080902" y="903000"/>
            <a:ext cx="166821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MANUAL TESTING</a:t>
            </a:r>
            <a:endParaRPr/>
          </a:p>
        </p:txBody>
      </p:sp>
      <p:sp>
        <p:nvSpPr>
          <p:cNvPr id="651" name="Google Shape;651;p65"/>
          <p:cNvSpPr txBox="1"/>
          <p:nvPr/>
        </p:nvSpPr>
        <p:spPr>
          <a:xfrm>
            <a:off x="1385400" y="2962200"/>
            <a:ext cx="9010200" cy="6464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lang="en-US" sz="3200">
                <a:solidFill>
                  <a:schemeClr val="lt1"/>
                </a:solidFill>
                <a:latin typeface="Inter ExtraLight"/>
                <a:ea typeface="Inter ExtraLight"/>
                <a:cs typeface="Inter ExtraLight"/>
                <a:sym typeface="Inter ExtraLight"/>
              </a:rPr>
              <a:t>Manual Testing involved conducting end-to-end tests for both the frontend (Next.js) and backend (FastAPI) to verify functionality for:</a:t>
            </a:r>
            <a:endParaRPr sz="3200">
              <a:solidFill>
                <a:schemeClr val="lt1"/>
              </a:solidFill>
              <a:latin typeface="Inter ExtraLight"/>
              <a:ea typeface="Inter ExtraLight"/>
              <a:cs typeface="Inter ExtraLight"/>
              <a:sym typeface="Inter ExtraLight"/>
            </a:endParaRPr>
          </a:p>
          <a:p>
            <a:pPr indent="-431800" lvl="0" marL="914400" rtl="0" algn="l">
              <a:lnSpc>
                <a:spcPct val="115000"/>
              </a:lnSpc>
              <a:spcBef>
                <a:spcPts val="120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User Registration</a:t>
            </a:r>
            <a:endParaRPr sz="3200">
              <a:solidFill>
                <a:schemeClr val="lt1"/>
              </a:solidFill>
              <a:latin typeface="Inter ExtraLight"/>
              <a:ea typeface="Inter ExtraLight"/>
              <a:cs typeface="Inter ExtraLight"/>
              <a:sym typeface="Inter ExtraLight"/>
            </a:endParaRPr>
          </a:p>
          <a:p>
            <a:pPr indent="-431800" lvl="0" marL="9144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Login</a:t>
            </a:r>
            <a:endParaRPr sz="3200">
              <a:solidFill>
                <a:schemeClr val="lt1"/>
              </a:solidFill>
              <a:latin typeface="Inter ExtraLight"/>
              <a:ea typeface="Inter ExtraLight"/>
              <a:cs typeface="Inter ExtraLight"/>
              <a:sym typeface="Inter ExtraLight"/>
            </a:endParaRPr>
          </a:p>
          <a:p>
            <a:pPr indent="-431800" lvl="0" marL="9144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Event Creation</a:t>
            </a:r>
            <a:endParaRPr sz="3200">
              <a:solidFill>
                <a:schemeClr val="lt1"/>
              </a:solidFill>
              <a:latin typeface="Inter ExtraLight"/>
              <a:ea typeface="Inter ExtraLight"/>
              <a:cs typeface="Inter ExtraLight"/>
              <a:sym typeface="Inter ExtraLight"/>
            </a:endParaRPr>
          </a:p>
          <a:p>
            <a:pPr indent="-431800" lvl="0" marL="9144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Event Listing</a:t>
            </a:r>
            <a:endParaRPr sz="3200">
              <a:solidFill>
                <a:schemeClr val="lt1"/>
              </a:solidFill>
              <a:latin typeface="Inter ExtraLight"/>
              <a:ea typeface="Inter ExtraLight"/>
              <a:cs typeface="Inter ExtraLight"/>
              <a:sym typeface="Inter ExtraLight"/>
            </a:endParaRPr>
          </a:p>
          <a:p>
            <a:pPr indent="-431800" lvl="0" marL="9144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RSVP Payment</a:t>
            </a:r>
            <a:endParaRPr sz="3200">
              <a:solidFill>
                <a:schemeClr val="lt1"/>
              </a:solidFill>
              <a:latin typeface="Inter ExtraLight"/>
              <a:ea typeface="Inter ExtraLight"/>
              <a:cs typeface="Inter ExtraLight"/>
              <a:sym typeface="Inter ExtraLight"/>
            </a:endParaRPr>
          </a:p>
          <a:p>
            <a:pPr indent="-431800" lvl="0" marL="9144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Invitations</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1200"/>
              </a:spcBef>
              <a:spcAft>
                <a:spcPts val="1200"/>
              </a:spcAft>
              <a:buNone/>
            </a:pPr>
            <a:r>
              <a:rPr lang="en-US" sz="3200">
                <a:solidFill>
                  <a:schemeClr val="lt1"/>
                </a:solidFill>
                <a:latin typeface="Inter ExtraLight"/>
                <a:ea typeface="Inter ExtraLight"/>
                <a:cs typeface="Inter ExtraLight"/>
                <a:sym typeface="Inter ExtraLight"/>
              </a:rPr>
              <a:t>Verified frontend and backend integration — Database updates confirmed via PostgreSQL.</a:t>
            </a:r>
            <a:endParaRPr sz="3200">
              <a:solidFill>
                <a:srgbClr val="FFFFFF"/>
              </a:solidFill>
              <a:latin typeface="Inter ExtraLight"/>
              <a:ea typeface="Inter ExtraLight"/>
              <a:cs typeface="Inter ExtraLight"/>
              <a:sym typeface="Inter ExtraLight"/>
            </a:endParaRPr>
          </a:p>
        </p:txBody>
      </p:sp>
      <p:sp>
        <p:nvSpPr>
          <p:cNvPr id="652" name="Google Shape;652;p65"/>
          <p:cNvSpPr txBox="1"/>
          <p:nvPr/>
        </p:nvSpPr>
        <p:spPr>
          <a:xfrm>
            <a:off x="10765200" y="2962200"/>
            <a:ext cx="6137400" cy="325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US" sz="3200">
                <a:solidFill>
                  <a:schemeClr val="lt1"/>
                </a:solidFill>
                <a:latin typeface="Inter ExtraLight"/>
                <a:ea typeface="Inter ExtraLight"/>
                <a:cs typeface="Inter ExtraLight"/>
                <a:sym typeface="Inter ExtraLight"/>
              </a:rPr>
              <a:t>Total Tests Executed: 13</a:t>
            </a:r>
            <a:endParaRPr sz="3200">
              <a:solidFill>
                <a:schemeClr val="lt1"/>
              </a:solidFill>
              <a:latin typeface="Inter ExtraLight"/>
              <a:ea typeface="Inter ExtraLight"/>
              <a:cs typeface="Inter ExtraLight"/>
              <a:sym typeface="Inter ExtraLight"/>
            </a:endParaRPr>
          </a:p>
          <a:p>
            <a:pPr indent="-431800" lvl="0" marL="914400" rtl="0" algn="l">
              <a:lnSpc>
                <a:spcPct val="115000"/>
              </a:lnSpc>
              <a:spcBef>
                <a:spcPts val="120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Iteration #1: 3 Tests</a:t>
            </a:r>
            <a:endParaRPr sz="3200">
              <a:solidFill>
                <a:schemeClr val="lt1"/>
              </a:solidFill>
              <a:latin typeface="Inter ExtraLight"/>
              <a:ea typeface="Inter ExtraLight"/>
              <a:cs typeface="Inter ExtraLight"/>
              <a:sym typeface="Inter ExtraLight"/>
            </a:endParaRPr>
          </a:p>
          <a:p>
            <a:pPr indent="-431800" lvl="0" marL="9144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Iteration #2: 4 Tests</a:t>
            </a:r>
            <a:endParaRPr sz="3200">
              <a:solidFill>
                <a:schemeClr val="lt1"/>
              </a:solidFill>
              <a:latin typeface="Inter ExtraLight"/>
              <a:ea typeface="Inter ExtraLight"/>
              <a:cs typeface="Inter ExtraLight"/>
              <a:sym typeface="Inter ExtraLight"/>
            </a:endParaRPr>
          </a:p>
          <a:p>
            <a:pPr indent="-431800" lvl="0" marL="914400" rtl="0" algn="l">
              <a:lnSpc>
                <a:spcPct val="115000"/>
              </a:lnSpc>
              <a:spcBef>
                <a:spcPts val="0"/>
              </a:spcBef>
              <a:spcAft>
                <a:spcPts val="0"/>
              </a:spcAft>
              <a:buClr>
                <a:schemeClr val="lt1"/>
              </a:buClr>
              <a:buSzPts val="3200"/>
              <a:buFont typeface="Inter ExtraLight"/>
              <a:buChar char="●"/>
            </a:pPr>
            <a:r>
              <a:rPr lang="en-US" sz="3200">
                <a:solidFill>
                  <a:schemeClr val="lt1"/>
                </a:solidFill>
                <a:latin typeface="Inter ExtraLight"/>
                <a:ea typeface="Inter ExtraLight"/>
                <a:cs typeface="Inter ExtraLight"/>
                <a:sym typeface="Inter ExtraLight"/>
              </a:rPr>
              <a:t>Iteration #3: 6 Tests</a:t>
            </a:r>
            <a:endParaRPr sz="3200">
              <a:solidFill>
                <a:schemeClr val="lt1"/>
              </a:solidFill>
              <a:latin typeface="Inter ExtraLight"/>
              <a:ea typeface="Inter ExtraLight"/>
              <a:cs typeface="Inter ExtraLight"/>
              <a:sym typeface="Inter ExtraLight"/>
            </a:endParaRPr>
          </a:p>
          <a:p>
            <a:pPr indent="0" lvl="0" marL="0" rtl="0" algn="l">
              <a:lnSpc>
                <a:spcPct val="115000"/>
              </a:lnSpc>
              <a:spcBef>
                <a:spcPts val="1200"/>
              </a:spcBef>
              <a:spcAft>
                <a:spcPts val="1200"/>
              </a:spcAft>
              <a:buNone/>
            </a:pPr>
            <a:r>
              <a:rPr lang="en-US" sz="3200">
                <a:solidFill>
                  <a:schemeClr val="lt1"/>
                </a:solidFill>
                <a:latin typeface="Inter ExtraLight"/>
                <a:ea typeface="Inter ExtraLight"/>
                <a:cs typeface="Inter ExtraLight"/>
                <a:sym typeface="Inter ExtraLight"/>
              </a:rPr>
              <a:t>Test Result: 100% Pass Rate</a:t>
            </a:r>
            <a:endParaRPr sz="2800">
              <a:solidFill>
                <a:schemeClr val="lt1"/>
              </a:solidFill>
              <a:latin typeface="Michroma"/>
              <a:ea typeface="Michroma"/>
              <a:cs typeface="Michroma"/>
              <a:sym typeface="Michroma"/>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56" name="Shape 656"/>
        <p:cNvGrpSpPr/>
        <p:nvPr/>
      </p:nvGrpSpPr>
      <p:grpSpPr>
        <a:xfrm>
          <a:off x="0" y="0"/>
          <a:ext cx="0" cy="0"/>
          <a:chOff x="0" y="0"/>
          <a:chExt cx="0" cy="0"/>
        </a:xfrm>
      </p:grpSpPr>
      <p:cxnSp>
        <p:nvCxnSpPr>
          <p:cNvPr id="657" name="Google Shape;657;p66"/>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658" name="Google Shape;658;p66"/>
          <p:cNvSpPr/>
          <p:nvPr/>
        </p:nvSpPr>
        <p:spPr>
          <a:xfrm>
            <a:off x="-7584885" y="-4712881"/>
            <a:ext cx="15169770" cy="8229600"/>
          </a:xfrm>
          <a:custGeom>
            <a:rect b="b" l="l" r="r" t="t"/>
            <a:pathLst>
              <a:path extrusionOk="0" h="8229600" w="15169770">
                <a:moveTo>
                  <a:pt x="0" y="0"/>
                </a:moveTo>
                <a:lnTo>
                  <a:pt x="15169770" y="0"/>
                </a:lnTo>
                <a:lnTo>
                  <a:pt x="15169770"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66"/>
          <p:cNvSpPr/>
          <p:nvPr/>
        </p:nvSpPr>
        <p:spPr>
          <a:xfrm>
            <a:off x="14239735" y="2667218"/>
            <a:ext cx="10081177" cy="11825428"/>
          </a:xfrm>
          <a:custGeom>
            <a:rect b="b" l="l" r="r" t="t"/>
            <a:pathLst>
              <a:path extrusionOk="0" h="11825428" w="10081177">
                <a:moveTo>
                  <a:pt x="0" y="0"/>
                </a:moveTo>
                <a:lnTo>
                  <a:pt x="10081177" y="0"/>
                </a:lnTo>
                <a:lnTo>
                  <a:pt x="10081177" y="11825428"/>
                </a:lnTo>
                <a:lnTo>
                  <a:pt x="0" y="118254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66"/>
          <p:cNvSpPr/>
          <p:nvPr/>
        </p:nvSpPr>
        <p:spPr>
          <a:xfrm>
            <a:off x="-1064581" y="-1444559"/>
            <a:ext cx="2630572" cy="4619012"/>
          </a:xfrm>
          <a:custGeom>
            <a:rect b="b" l="l" r="r" t="t"/>
            <a:pathLst>
              <a:path extrusionOk="0" h="4619012" w="2630572">
                <a:moveTo>
                  <a:pt x="0" y="0"/>
                </a:moveTo>
                <a:lnTo>
                  <a:pt x="2630572" y="0"/>
                </a:lnTo>
                <a:lnTo>
                  <a:pt x="2630572" y="4619013"/>
                </a:lnTo>
                <a:lnTo>
                  <a:pt x="0" y="461901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66"/>
          <p:cNvSpPr txBox="1"/>
          <p:nvPr/>
        </p:nvSpPr>
        <p:spPr>
          <a:xfrm>
            <a:off x="1080902" y="903000"/>
            <a:ext cx="166821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MANUAL TESTING</a:t>
            </a:r>
            <a:endParaRPr/>
          </a:p>
        </p:txBody>
      </p:sp>
      <p:sp>
        <p:nvSpPr>
          <p:cNvPr id="662" name="Google Shape;662;p66"/>
          <p:cNvSpPr txBox="1"/>
          <p:nvPr/>
        </p:nvSpPr>
        <p:spPr>
          <a:xfrm>
            <a:off x="1385400" y="2962200"/>
            <a:ext cx="9010200" cy="492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None/>
            </a:pPr>
            <a:r>
              <a:t/>
            </a:r>
            <a:endParaRPr sz="3200">
              <a:solidFill>
                <a:srgbClr val="FFFFFF"/>
              </a:solidFill>
              <a:latin typeface="Inter ExtraLight"/>
              <a:ea typeface="Inter ExtraLight"/>
              <a:cs typeface="Inter ExtraLight"/>
              <a:sym typeface="Inter ExtraLight"/>
            </a:endParaRPr>
          </a:p>
        </p:txBody>
      </p:sp>
      <p:sp>
        <p:nvSpPr>
          <p:cNvPr id="663" name="Google Shape;663;p66"/>
          <p:cNvSpPr txBox="1"/>
          <p:nvPr/>
        </p:nvSpPr>
        <p:spPr>
          <a:xfrm>
            <a:off x="1080900" y="2268125"/>
            <a:ext cx="14943600" cy="7769400"/>
          </a:xfrm>
          <a:prstGeom prst="rect">
            <a:avLst/>
          </a:prstGeom>
          <a:noFill/>
          <a:ln>
            <a:noFill/>
          </a:ln>
        </p:spPr>
        <p:txBody>
          <a:bodyPr anchorCtr="0" anchor="t" bIns="91425" lIns="91425" spcFirstLastPara="1" rIns="91425" wrap="square" tIns="91425">
            <a:spAutoFit/>
          </a:bodyPr>
          <a:lstStyle/>
          <a:p>
            <a:pPr indent="-400050" lvl="0" marL="457200" rtl="0" algn="just">
              <a:lnSpc>
                <a:spcPct val="115000"/>
              </a:lnSpc>
              <a:spcBef>
                <a:spcPts val="0"/>
              </a:spcBef>
              <a:spcAft>
                <a:spcPts val="0"/>
              </a:spcAft>
              <a:buClr>
                <a:schemeClr val="lt1"/>
              </a:buClr>
              <a:buSzPts val="2700"/>
              <a:buFont typeface="Inter"/>
              <a:buAutoNum type="arabicPeriod"/>
            </a:pPr>
            <a:r>
              <a:rPr b="1" lang="en-US" sz="2700">
                <a:solidFill>
                  <a:schemeClr val="lt1"/>
                </a:solidFill>
                <a:latin typeface="Inter"/>
                <a:ea typeface="Inter"/>
                <a:cs typeface="Inter"/>
                <a:sym typeface="Inter"/>
              </a:rPr>
              <a:t>Registration and </a:t>
            </a:r>
            <a:r>
              <a:rPr b="1" lang="en-US" sz="2700">
                <a:solidFill>
                  <a:schemeClr val="lt1"/>
                </a:solidFill>
                <a:latin typeface="Inter"/>
                <a:ea typeface="Inter"/>
                <a:cs typeface="Inter"/>
                <a:sym typeface="Inter"/>
              </a:rPr>
              <a:t>Login</a:t>
            </a:r>
            <a:endParaRPr b="1" sz="2700">
              <a:solidFill>
                <a:schemeClr val="lt1"/>
              </a:solidFill>
              <a:latin typeface="Inter"/>
              <a:ea typeface="Inter"/>
              <a:cs typeface="Inter"/>
              <a:sym typeface="Inter"/>
            </a:endParaRPr>
          </a:p>
          <a:p>
            <a:pPr indent="0" lvl="0" marL="914400" rtl="0" algn="just">
              <a:lnSpc>
                <a:spcPct val="115000"/>
              </a:lnSpc>
              <a:spcBef>
                <a:spcPts val="0"/>
              </a:spcBef>
              <a:spcAft>
                <a:spcPts val="0"/>
              </a:spcAft>
              <a:buNone/>
            </a:pPr>
            <a:r>
              <a:rPr lang="en-US" sz="2700">
                <a:solidFill>
                  <a:schemeClr val="lt1"/>
                </a:solidFill>
                <a:latin typeface="Inter ExtraLight"/>
                <a:ea typeface="Inter ExtraLight"/>
                <a:cs typeface="Inter ExtraLight"/>
                <a:sym typeface="Inter ExtraLight"/>
              </a:rPr>
              <a:t>Correct credentials, wrong passwords, invalid email , duplicate registration attempts, and session persistence</a:t>
            </a:r>
            <a:endParaRPr sz="2700">
              <a:solidFill>
                <a:schemeClr val="lt1"/>
              </a:solidFill>
              <a:latin typeface="Inter ExtraLight"/>
              <a:ea typeface="Inter ExtraLight"/>
              <a:cs typeface="Inter ExtraLight"/>
              <a:sym typeface="Inter ExtraLight"/>
            </a:endParaRPr>
          </a:p>
          <a:p>
            <a:pPr indent="-400050" lvl="0" marL="457200" rtl="0" algn="just">
              <a:lnSpc>
                <a:spcPct val="115000"/>
              </a:lnSpc>
              <a:spcBef>
                <a:spcPts val="0"/>
              </a:spcBef>
              <a:spcAft>
                <a:spcPts val="0"/>
              </a:spcAft>
              <a:buClr>
                <a:schemeClr val="lt1"/>
              </a:buClr>
              <a:buSzPts val="2700"/>
              <a:buFont typeface="Inter"/>
              <a:buAutoNum type="arabicPeriod"/>
            </a:pPr>
            <a:r>
              <a:rPr b="1" lang="en-US" sz="2700">
                <a:solidFill>
                  <a:schemeClr val="lt1"/>
                </a:solidFill>
                <a:latin typeface="Inter"/>
                <a:ea typeface="Inter"/>
                <a:cs typeface="Inter"/>
                <a:sym typeface="Inter"/>
              </a:rPr>
              <a:t>Event Creation</a:t>
            </a:r>
            <a:endParaRPr b="1" sz="2700">
              <a:solidFill>
                <a:schemeClr val="lt1"/>
              </a:solidFill>
              <a:latin typeface="Inter"/>
              <a:ea typeface="Inter"/>
              <a:cs typeface="Inter"/>
              <a:sym typeface="Inter"/>
            </a:endParaRPr>
          </a:p>
          <a:p>
            <a:pPr indent="0" lvl="0" marL="914400" rtl="0" algn="just">
              <a:lnSpc>
                <a:spcPct val="115000"/>
              </a:lnSpc>
              <a:spcBef>
                <a:spcPts val="0"/>
              </a:spcBef>
              <a:spcAft>
                <a:spcPts val="0"/>
              </a:spcAft>
              <a:buNone/>
            </a:pPr>
            <a:r>
              <a:rPr lang="en-US" sz="2700">
                <a:solidFill>
                  <a:schemeClr val="lt1"/>
                </a:solidFill>
                <a:latin typeface="Inter ExtraLight"/>
                <a:ea typeface="Inter ExtraLight"/>
                <a:cs typeface="Inter ExtraLight"/>
                <a:sym typeface="Inter ExtraLight"/>
              </a:rPr>
              <a:t>Required fields, past date prevention, invalid location handling, and whether the created event actually appears in the event list</a:t>
            </a:r>
            <a:endParaRPr sz="2700">
              <a:solidFill>
                <a:schemeClr val="lt1"/>
              </a:solidFill>
              <a:latin typeface="Inter ExtraLight"/>
              <a:ea typeface="Inter ExtraLight"/>
              <a:cs typeface="Inter ExtraLight"/>
              <a:sym typeface="Inter ExtraLight"/>
            </a:endParaRPr>
          </a:p>
          <a:p>
            <a:pPr indent="-400050" lvl="0" marL="457200" rtl="0" algn="just">
              <a:lnSpc>
                <a:spcPct val="115000"/>
              </a:lnSpc>
              <a:spcBef>
                <a:spcPts val="0"/>
              </a:spcBef>
              <a:spcAft>
                <a:spcPts val="0"/>
              </a:spcAft>
              <a:buClr>
                <a:schemeClr val="lt1"/>
              </a:buClr>
              <a:buSzPts val="2700"/>
              <a:buFont typeface="Inter"/>
              <a:buAutoNum type="arabicPeriod"/>
            </a:pPr>
            <a:r>
              <a:rPr b="1" lang="en-US" sz="2700">
                <a:solidFill>
                  <a:schemeClr val="lt1"/>
                </a:solidFill>
                <a:latin typeface="Inter"/>
                <a:ea typeface="Inter"/>
                <a:cs typeface="Inter"/>
                <a:sym typeface="Inter"/>
              </a:rPr>
              <a:t>Filtering </a:t>
            </a:r>
            <a:endParaRPr b="1" sz="2700">
              <a:solidFill>
                <a:schemeClr val="lt1"/>
              </a:solidFill>
              <a:latin typeface="Inter"/>
              <a:ea typeface="Inter"/>
              <a:cs typeface="Inter"/>
              <a:sym typeface="Inter"/>
            </a:endParaRPr>
          </a:p>
          <a:p>
            <a:pPr indent="0" lvl="0" marL="914400" rtl="0" algn="just">
              <a:lnSpc>
                <a:spcPct val="115000"/>
              </a:lnSpc>
              <a:spcBef>
                <a:spcPts val="0"/>
              </a:spcBef>
              <a:spcAft>
                <a:spcPts val="0"/>
              </a:spcAft>
              <a:buNone/>
            </a:pPr>
            <a:r>
              <a:rPr lang="en-US" sz="2700">
                <a:solidFill>
                  <a:schemeClr val="lt1"/>
                </a:solidFill>
                <a:latin typeface="Inter ExtraLight"/>
                <a:ea typeface="Inter ExtraLight"/>
                <a:cs typeface="Inter ExtraLight"/>
                <a:sym typeface="Inter ExtraLight"/>
              </a:rPr>
              <a:t>Category filters, keyword searches, and responses to invalid filters, ensuring the UI updates instantly without errors</a:t>
            </a:r>
            <a:endParaRPr sz="2700">
              <a:solidFill>
                <a:schemeClr val="lt1"/>
              </a:solidFill>
              <a:latin typeface="Inter ExtraLight"/>
              <a:ea typeface="Inter ExtraLight"/>
              <a:cs typeface="Inter ExtraLight"/>
              <a:sym typeface="Inter ExtraLight"/>
            </a:endParaRPr>
          </a:p>
          <a:p>
            <a:pPr indent="-400050" lvl="0" marL="457200" rtl="0" algn="just">
              <a:lnSpc>
                <a:spcPct val="115000"/>
              </a:lnSpc>
              <a:spcBef>
                <a:spcPts val="0"/>
              </a:spcBef>
              <a:spcAft>
                <a:spcPts val="0"/>
              </a:spcAft>
              <a:buClr>
                <a:schemeClr val="lt1"/>
              </a:buClr>
              <a:buSzPts val="2700"/>
              <a:buFont typeface="Inter"/>
              <a:buAutoNum type="arabicPeriod"/>
            </a:pPr>
            <a:r>
              <a:rPr b="1" lang="en-US" sz="2700">
                <a:solidFill>
                  <a:schemeClr val="lt1"/>
                </a:solidFill>
                <a:latin typeface="Inter"/>
                <a:ea typeface="Inter"/>
                <a:cs typeface="Inter"/>
                <a:sym typeface="Inter"/>
              </a:rPr>
              <a:t>Profile Page </a:t>
            </a:r>
            <a:endParaRPr b="1" sz="2700">
              <a:solidFill>
                <a:schemeClr val="lt1"/>
              </a:solidFill>
              <a:latin typeface="Inter"/>
              <a:ea typeface="Inter"/>
              <a:cs typeface="Inter"/>
              <a:sym typeface="Inter"/>
            </a:endParaRPr>
          </a:p>
          <a:p>
            <a:pPr indent="0" lvl="0" marL="914400" rtl="0" algn="just">
              <a:lnSpc>
                <a:spcPct val="115000"/>
              </a:lnSpc>
              <a:spcBef>
                <a:spcPts val="0"/>
              </a:spcBef>
              <a:spcAft>
                <a:spcPts val="0"/>
              </a:spcAft>
              <a:buNone/>
            </a:pPr>
            <a:r>
              <a:rPr lang="en-US" sz="2700">
                <a:solidFill>
                  <a:schemeClr val="lt1"/>
                </a:solidFill>
                <a:latin typeface="Inter ExtraLight"/>
                <a:ea typeface="Inter ExtraLight"/>
                <a:cs typeface="Inter ExtraLight"/>
                <a:sym typeface="Inter ExtraLight"/>
              </a:rPr>
              <a:t>Created events, attending events, and also tested accounts with zero events to ensure the UI does not break</a:t>
            </a:r>
            <a:endParaRPr sz="2700">
              <a:solidFill>
                <a:schemeClr val="lt1"/>
              </a:solidFill>
              <a:latin typeface="Inter ExtraLight"/>
              <a:ea typeface="Inter ExtraLight"/>
              <a:cs typeface="Inter ExtraLight"/>
              <a:sym typeface="Inter ExtraLight"/>
            </a:endParaRPr>
          </a:p>
          <a:p>
            <a:pPr indent="-400050" lvl="0" marL="457200" rtl="0" algn="just">
              <a:lnSpc>
                <a:spcPct val="115000"/>
              </a:lnSpc>
              <a:spcBef>
                <a:spcPts val="0"/>
              </a:spcBef>
              <a:spcAft>
                <a:spcPts val="0"/>
              </a:spcAft>
              <a:buClr>
                <a:schemeClr val="lt1"/>
              </a:buClr>
              <a:buSzPts val="2700"/>
              <a:buFont typeface="Inter"/>
              <a:buAutoNum type="arabicPeriod"/>
            </a:pPr>
            <a:r>
              <a:rPr b="1" lang="en-US" sz="2700">
                <a:solidFill>
                  <a:schemeClr val="lt1"/>
                </a:solidFill>
                <a:latin typeface="Inter"/>
                <a:ea typeface="Inter"/>
                <a:cs typeface="Inter"/>
                <a:sym typeface="Inter"/>
              </a:rPr>
              <a:t>Navigation </a:t>
            </a:r>
            <a:endParaRPr b="1" sz="2700">
              <a:solidFill>
                <a:schemeClr val="lt1"/>
              </a:solidFill>
              <a:latin typeface="Inter"/>
              <a:ea typeface="Inter"/>
              <a:cs typeface="Inter"/>
              <a:sym typeface="Inter"/>
            </a:endParaRPr>
          </a:p>
          <a:p>
            <a:pPr indent="0" lvl="0" marL="914400" rtl="0" algn="just">
              <a:lnSpc>
                <a:spcPct val="115000"/>
              </a:lnSpc>
              <a:spcBef>
                <a:spcPts val="0"/>
              </a:spcBef>
              <a:spcAft>
                <a:spcPts val="0"/>
              </a:spcAft>
              <a:buNone/>
            </a:pPr>
            <a:r>
              <a:rPr lang="en-US" sz="2700">
                <a:solidFill>
                  <a:schemeClr val="lt1"/>
                </a:solidFill>
                <a:latin typeface="Inter ExtraLight"/>
                <a:ea typeface="Inter ExtraLight"/>
                <a:cs typeface="Inter ExtraLight"/>
                <a:sym typeface="Inter ExtraLight"/>
              </a:rPr>
              <a:t>Checked that buttons, redirects, and page transitions behave consistently and match user expectations</a:t>
            </a:r>
            <a:endParaRPr sz="2700">
              <a:solidFill>
                <a:schemeClr val="lt1"/>
              </a:solidFill>
              <a:latin typeface="Inter ExtraLight"/>
              <a:ea typeface="Inter ExtraLight"/>
              <a:cs typeface="Inter ExtraLight"/>
              <a:sym typeface="Inter ExtraLight"/>
            </a:endParaRPr>
          </a:p>
          <a:p>
            <a:pPr indent="0" lvl="0" marL="0" rtl="0" algn="just">
              <a:lnSpc>
                <a:spcPct val="115000"/>
              </a:lnSpc>
              <a:spcBef>
                <a:spcPts val="0"/>
              </a:spcBef>
              <a:spcAft>
                <a:spcPts val="0"/>
              </a:spcAft>
              <a:buNone/>
            </a:pPr>
            <a:r>
              <a:t/>
            </a:r>
            <a:endParaRPr sz="2700">
              <a:solidFill>
                <a:schemeClr val="lt1"/>
              </a:solidFill>
              <a:latin typeface="Inter ExtraLight"/>
              <a:ea typeface="Inter ExtraLight"/>
              <a:cs typeface="Inter ExtraLight"/>
              <a:sym typeface="Inter ExtraLight"/>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7" name="Shape 667"/>
        <p:cNvGrpSpPr/>
        <p:nvPr/>
      </p:nvGrpSpPr>
      <p:grpSpPr>
        <a:xfrm>
          <a:off x="0" y="0"/>
          <a:ext cx="0" cy="0"/>
          <a:chOff x="0" y="0"/>
          <a:chExt cx="0" cy="0"/>
        </a:xfrm>
      </p:grpSpPr>
      <p:sp>
        <p:nvSpPr>
          <p:cNvPr id="668" name="Google Shape;668;p67"/>
          <p:cNvSpPr/>
          <p:nvPr/>
        </p:nvSpPr>
        <p:spPr>
          <a:xfrm>
            <a:off x="-921631"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67"/>
          <p:cNvSpPr/>
          <p:nvPr/>
        </p:nvSpPr>
        <p:spPr>
          <a:xfrm>
            <a:off x="8909245" y="377541"/>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67"/>
          <p:cNvSpPr txBox="1"/>
          <p:nvPr/>
        </p:nvSpPr>
        <p:spPr>
          <a:xfrm>
            <a:off x="53663" y="4252348"/>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BFD2E2"/>
                </a:solidFill>
                <a:latin typeface="Michroma"/>
                <a:ea typeface="Michroma"/>
                <a:cs typeface="Michroma"/>
                <a:sym typeface="Michroma"/>
              </a:rPr>
              <a:t>QUESTIONS?</a:t>
            </a:r>
            <a:endParaRPr sz="1000">
              <a:solidFill>
                <a:srgbClr val="BFD2E2"/>
              </a:solidFill>
            </a:endParaRPr>
          </a:p>
        </p:txBody>
      </p:sp>
      <p:sp>
        <p:nvSpPr>
          <p:cNvPr id="671" name="Google Shape;671;p67"/>
          <p:cNvSpPr txBox="1"/>
          <p:nvPr/>
        </p:nvSpPr>
        <p:spPr>
          <a:xfrm>
            <a:off x="25" y="7903609"/>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FFFFFF"/>
                </a:solidFill>
                <a:latin typeface="Michroma"/>
                <a:ea typeface="Michroma"/>
                <a:cs typeface="Michroma"/>
                <a:sym typeface="Michroma"/>
              </a:rPr>
              <a:t>QUESTIONS?</a:t>
            </a:r>
            <a:endParaRPr sz="1000"/>
          </a:p>
        </p:txBody>
      </p:sp>
      <p:sp>
        <p:nvSpPr>
          <p:cNvPr id="672" name="Google Shape;672;p67"/>
          <p:cNvSpPr txBox="1"/>
          <p:nvPr/>
        </p:nvSpPr>
        <p:spPr>
          <a:xfrm>
            <a:off x="53663" y="2426717"/>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BFD2E2"/>
                </a:solidFill>
                <a:latin typeface="Michroma"/>
                <a:ea typeface="Michroma"/>
                <a:cs typeface="Michroma"/>
                <a:sym typeface="Michroma"/>
              </a:rPr>
              <a:t>QUESTIONS?</a:t>
            </a:r>
            <a:endParaRPr sz="1000">
              <a:solidFill>
                <a:srgbClr val="BFD2E2"/>
              </a:solidFill>
            </a:endParaRPr>
          </a:p>
        </p:txBody>
      </p:sp>
      <p:sp>
        <p:nvSpPr>
          <p:cNvPr id="673" name="Google Shape;673;p67"/>
          <p:cNvSpPr txBox="1"/>
          <p:nvPr/>
        </p:nvSpPr>
        <p:spPr>
          <a:xfrm>
            <a:off x="53663" y="601086"/>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BFD2E2"/>
                </a:solidFill>
                <a:latin typeface="Michroma"/>
                <a:ea typeface="Michroma"/>
                <a:cs typeface="Michroma"/>
                <a:sym typeface="Michroma"/>
              </a:rPr>
              <a:t>QUESTIONS?</a:t>
            </a:r>
            <a:endParaRPr sz="1000">
              <a:solidFill>
                <a:srgbClr val="BFD2E2"/>
              </a:solidFill>
            </a:endParaRPr>
          </a:p>
        </p:txBody>
      </p:sp>
      <p:sp>
        <p:nvSpPr>
          <p:cNvPr id="674" name="Google Shape;674;p67"/>
          <p:cNvSpPr txBox="1"/>
          <p:nvPr/>
        </p:nvSpPr>
        <p:spPr>
          <a:xfrm>
            <a:off x="53663" y="6077977"/>
            <a:ext cx="18234300" cy="17823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579">
                <a:solidFill>
                  <a:srgbClr val="BFD2E2"/>
                </a:solidFill>
                <a:latin typeface="Michroma"/>
                <a:ea typeface="Michroma"/>
                <a:cs typeface="Michroma"/>
                <a:sym typeface="Michroma"/>
              </a:rPr>
              <a:t>QUESTIONS?</a:t>
            </a:r>
            <a:endParaRPr sz="1000">
              <a:solidFill>
                <a:srgbClr val="BFD2E2"/>
              </a:solidFil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3" name="Shape 243"/>
        <p:cNvGrpSpPr/>
        <p:nvPr/>
      </p:nvGrpSpPr>
      <p:grpSpPr>
        <a:xfrm>
          <a:off x="0" y="0"/>
          <a:ext cx="0" cy="0"/>
          <a:chOff x="0" y="0"/>
          <a:chExt cx="0" cy="0"/>
        </a:xfrm>
      </p:grpSpPr>
      <p:sp>
        <p:nvSpPr>
          <p:cNvPr id="244" name="Google Shape;244;p25"/>
          <p:cNvSpPr/>
          <p:nvPr/>
        </p:nvSpPr>
        <p:spPr>
          <a:xfrm>
            <a:off x="-472704" y="-1645530"/>
            <a:ext cx="18760704" cy="13578060"/>
          </a:xfrm>
          <a:custGeom>
            <a:rect b="b" l="l" r="r" t="t"/>
            <a:pathLst>
              <a:path extrusionOk="0" h="13578060" w="18760704">
                <a:moveTo>
                  <a:pt x="0" y="0"/>
                </a:moveTo>
                <a:lnTo>
                  <a:pt x="18760704" y="0"/>
                </a:lnTo>
                <a:lnTo>
                  <a:pt x="18760704" y="13578060"/>
                </a:lnTo>
                <a:lnTo>
                  <a:pt x="0" y="135780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25"/>
          <p:cNvSpPr txBox="1"/>
          <p:nvPr/>
        </p:nvSpPr>
        <p:spPr>
          <a:xfrm>
            <a:off x="53638" y="423068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PROJECT</a:t>
            </a:r>
            <a:endParaRPr>
              <a:solidFill>
                <a:srgbClr val="BFD2E2"/>
              </a:solidFill>
            </a:endParaRPr>
          </a:p>
        </p:txBody>
      </p:sp>
      <p:sp>
        <p:nvSpPr>
          <p:cNvPr id="246" name="Google Shape;246;p25"/>
          <p:cNvSpPr txBox="1"/>
          <p:nvPr/>
        </p:nvSpPr>
        <p:spPr>
          <a:xfrm>
            <a:off x="0" y="7881946"/>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FFFFFF"/>
                </a:solidFill>
                <a:latin typeface="Michroma"/>
                <a:ea typeface="Michroma"/>
                <a:cs typeface="Michroma"/>
                <a:sym typeface="Michroma"/>
              </a:rPr>
              <a:t>OUR PROJECT</a:t>
            </a:r>
            <a:endParaRPr/>
          </a:p>
        </p:txBody>
      </p:sp>
      <p:sp>
        <p:nvSpPr>
          <p:cNvPr id="247" name="Google Shape;247;p25"/>
          <p:cNvSpPr txBox="1"/>
          <p:nvPr/>
        </p:nvSpPr>
        <p:spPr>
          <a:xfrm>
            <a:off x="53638" y="2405054"/>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PROJECT</a:t>
            </a:r>
            <a:endParaRPr>
              <a:solidFill>
                <a:srgbClr val="BFD2E2"/>
              </a:solidFill>
            </a:endParaRPr>
          </a:p>
        </p:txBody>
      </p:sp>
      <p:sp>
        <p:nvSpPr>
          <p:cNvPr id="248" name="Google Shape;248;p25"/>
          <p:cNvSpPr txBox="1"/>
          <p:nvPr/>
        </p:nvSpPr>
        <p:spPr>
          <a:xfrm>
            <a:off x="53638" y="579423"/>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PROJECT</a:t>
            </a:r>
            <a:endParaRPr>
              <a:solidFill>
                <a:srgbClr val="BFD2E2"/>
              </a:solidFill>
            </a:endParaRPr>
          </a:p>
        </p:txBody>
      </p:sp>
      <p:sp>
        <p:nvSpPr>
          <p:cNvPr id="249" name="Google Shape;249;p25"/>
          <p:cNvSpPr txBox="1"/>
          <p:nvPr/>
        </p:nvSpPr>
        <p:spPr>
          <a:xfrm>
            <a:off x="53638" y="6056315"/>
            <a:ext cx="18234300" cy="18438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lang="en-US" sz="11979">
                <a:solidFill>
                  <a:srgbClr val="BFD2E2"/>
                </a:solidFill>
                <a:latin typeface="Michroma"/>
                <a:ea typeface="Michroma"/>
                <a:cs typeface="Michroma"/>
                <a:sym typeface="Michroma"/>
              </a:rPr>
              <a:t>OUR PROJECT</a:t>
            </a:r>
            <a:endParaRPr>
              <a:solidFill>
                <a:srgbClr val="BFD2E2"/>
              </a:solidFil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3" name="Shape 253"/>
        <p:cNvGrpSpPr/>
        <p:nvPr/>
      </p:nvGrpSpPr>
      <p:grpSpPr>
        <a:xfrm>
          <a:off x="0" y="0"/>
          <a:ext cx="0" cy="0"/>
          <a:chOff x="0" y="0"/>
          <a:chExt cx="0" cy="0"/>
        </a:xfrm>
      </p:grpSpPr>
      <p:sp>
        <p:nvSpPr>
          <p:cNvPr id="254" name="Google Shape;254;p26"/>
          <p:cNvSpPr/>
          <p:nvPr/>
        </p:nvSpPr>
        <p:spPr>
          <a:xfrm flipH="1" rot="-422171">
            <a:off x="7622487" y="-1905053"/>
            <a:ext cx="8997486" cy="10807792"/>
          </a:xfrm>
          <a:custGeom>
            <a:rect b="b" l="l" r="r" t="t"/>
            <a:pathLst>
              <a:path extrusionOk="0" h="10807454" w="8997205">
                <a:moveTo>
                  <a:pt x="8997205" y="0"/>
                </a:moveTo>
                <a:lnTo>
                  <a:pt x="0" y="0"/>
                </a:lnTo>
                <a:lnTo>
                  <a:pt x="0" y="10807454"/>
                </a:lnTo>
                <a:lnTo>
                  <a:pt x="8997205" y="10807454"/>
                </a:lnTo>
                <a:lnTo>
                  <a:pt x="8997205" y="0"/>
                </a:lnTo>
                <a:close/>
              </a:path>
            </a:pathLst>
          </a:custGeom>
          <a:blipFill rotWithShape="1">
            <a:blip r:embed="rId3">
              <a:alphaModFix amt="91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26"/>
          <p:cNvSpPr/>
          <p:nvPr/>
        </p:nvSpPr>
        <p:spPr>
          <a:xfrm rot="4969302">
            <a:off x="13736567" y="3163800"/>
            <a:ext cx="10764576" cy="6397513"/>
          </a:xfrm>
          <a:custGeom>
            <a:rect b="b" l="l" r="r" t="t"/>
            <a:pathLst>
              <a:path extrusionOk="0" h="6395335" w="10760911">
                <a:moveTo>
                  <a:pt x="0" y="0"/>
                </a:moveTo>
                <a:lnTo>
                  <a:pt x="10760911" y="0"/>
                </a:lnTo>
                <a:lnTo>
                  <a:pt x="10760911" y="6395335"/>
                </a:lnTo>
                <a:lnTo>
                  <a:pt x="0" y="6395335"/>
                </a:lnTo>
                <a:lnTo>
                  <a:pt x="0" y="0"/>
                </a:lnTo>
                <a:close/>
              </a:path>
            </a:pathLst>
          </a:custGeom>
          <a:blipFill rotWithShape="1">
            <a:blip r:embed="rId4">
              <a:alphaModFix/>
            </a:blip>
            <a:stretch>
              <a:fillRect b="-379" l="0" r="0" t="-36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26"/>
          <p:cNvSpPr/>
          <p:nvPr/>
        </p:nvSpPr>
        <p:spPr>
          <a:xfrm rot="-6394539">
            <a:off x="16549446" y="-2200517"/>
            <a:ext cx="8235692" cy="8808227"/>
          </a:xfrm>
          <a:custGeom>
            <a:rect b="b" l="l" r="r" t="t"/>
            <a:pathLst>
              <a:path extrusionOk="0" h="8816910" w="8243811">
                <a:moveTo>
                  <a:pt x="0" y="0"/>
                </a:moveTo>
                <a:lnTo>
                  <a:pt x="8243811" y="0"/>
                </a:lnTo>
                <a:lnTo>
                  <a:pt x="8243811" y="8816910"/>
                </a:lnTo>
                <a:lnTo>
                  <a:pt x="0" y="88169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26"/>
          <p:cNvSpPr/>
          <p:nvPr/>
        </p:nvSpPr>
        <p:spPr>
          <a:xfrm>
            <a:off x="7489923" y="7984670"/>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8" name="Google Shape;258;p26"/>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259" name="Google Shape;259;p26"/>
          <p:cNvSpPr/>
          <p:nvPr/>
        </p:nvSpPr>
        <p:spPr>
          <a:xfrm>
            <a:off x="9144000" y="-3011535"/>
            <a:ext cx="5219295" cy="5212242"/>
          </a:xfrm>
          <a:custGeom>
            <a:rect b="b" l="l" r="r" t="t"/>
            <a:pathLst>
              <a:path extrusionOk="0" h="5212242" w="5219295">
                <a:moveTo>
                  <a:pt x="0" y="0"/>
                </a:moveTo>
                <a:lnTo>
                  <a:pt x="5219295" y="0"/>
                </a:lnTo>
                <a:lnTo>
                  <a:pt x="5219295" y="5212242"/>
                </a:lnTo>
                <a:lnTo>
                  <a:pt x="0" y="521224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26"/>
          <p:cNvSpPr/>
          <p:nvPr/>
        </p:nvSpPr>
        <p:spPr>
          <a:xfrm>
            <a:off x="15274937" y="44831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6"/>
          <p:cNvSpPr txBox="1"/>
          <p:nvPr/>
        </p:nvSpPr>
        <p:spPr>
          <a:xfrm>
            <a:off x="1028700" y="1019175"/>
            <a:ext cx="78768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PROJECT SCOPE</a:t>
            </a:r>
            <a:endParaRPr/>
          </a:p>
        </p:txBody>
      </p:sp>
      <p:sp>
        <p:nvSpPr>
          <p:cNvPr id="262" name="Google Shape;262;p26"/>
          <p:cNvSpPr txBox="1"/>
          <p:nvPr/>
        </p:nvSpPr>
        <p:spPr>
          <a:xfrm>
            <a:off x="1028709" y="3665375"/>
            <a:ext cx="6636900" cy="4237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900">
                <a:solidFill>
                  <a:srgbClr val="FFFFFF"/>
                </a:solidFill>
                <a:latin typeface="Inter"/>
                <a:ea typeface="Inter"/>
                <a:cs typeface="Inter"/>
                <a:sym typeface="Inter"/>
              </a:rPr>
              <a:t>Motivation and Purpose</a:t>
            </a:r>
            <a:endParaRPr b="1" sz="2900">
              <a:solidFill>
                <a:srgbClr val="FFFFFF"/>
              </a:solidFill>
              <a:latin typeface="Inter"/>
              <a:ea typeface="Inter"/>
              <a:cs typeface="Inter"/>
              <a:sym typeface="Inter"/>
            </a:endParaRPr>
          </a:p>
          <a:p>
            <a:pPr indent="457200" lvl="0" marL="0" marR="0" rtl="0" algn="l">
              <a:lnSpc>
                <a:spcPct val="130000"/>
              </a:lnSpc>
              <a:spcBef>
                <a:spcPts val="0"/>
              </a:spcBef>
              <a:spcAft>
                <a:spcPts val="0"/>
              </a:spcAft>
              <a:buNone/>
            </a:pPr>
            <a:r>
              <a:rPr lang="en-US" sz="2700">
                <a:solidFill>
                  <a:schemeClr val="lt1"/>
                </a:solidFill>
                <a:latin typeface="Inter ExtraLight"/>
                <a:ea typeface="Inter ExtraLight"/>
                <a:cs typeface="Inter ExtraLight"/>
                <a:sym typeface="Inter ExtraLight"/>
              </a:rPr>
              <a:t>Users find other applications overwhelming and complex to use. </a:t>
            </a:r>
            <a:r>
              <a:rPr lang="en-US" sz="2700">
                <a:solidFill>
                  <a:srgbClr val="FFFFFF"/>
                </a:solidFill>
                <a:latin typeface="Inter ExtraLight"/>
                <a:ea typeface="Inter ExtraLight"/>
                <a:cs typeface="Inter ExtraLight"/>
                <a:sym typeface="Inter ExtraLight"/>
              </a:rPr>
              <a:t>Our team wants to develop a lightweight, privacy-conscious application to allow users to easily create and manage events. Our Event Manager will work to enhance user functionality, focus on design quality. </a:t>
            </a:r>
            <a:endParaRPr sz="2700">
              <a:solidFill>
                <a:srgbClr val="FFFFFF"/>
              </a:solidFill>
              <a:latin typeface="Inter ExtraLight"/>
              <a:ea typeface="Inter ExtraLight"/>
              <a:cs typeface="Inter ExtraLight"/>
              <a:sym typeface="Inter ExtraLight"/>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6" name="Shape 266"/>
        <p:cNvGrpSpPr/>
        <p:nvPr/>
      </p:nvGrpSpPr>
      <p:grpSpPr>
        <a:xfrm>
          <a:off x="0" y="0"/>
          <a:ext cx="0" cy="0"/>
          <a:chOff x="0" y="0"/>
          <a:chExt cx="0" cy="0"/>
        </a:xfrm>
      </p:grpSpPr>
      <p:sp>
        <p:nvSpPr>
          <p:cNvPr id="267" name="Google Shape;267;p27"/>
          <p:cNvSpPr/>
          <p:nvPr/>
        </p:nvSpPr>
        <p:spPr>
          <a:xfrm>
            <a:off x="-7577114" y="857567"/>
            <a:ext cx="11992131" cy="8229600"/>
          </a:xfrm>
          <a:custGeom>
            <a:rect b="b" l="l" r="r" t="t"/>
            <a:pathLst>
              <a:path extrusionOk="0" h="8229600" w="11992131">
                <a:moveTo>
                  <a:pt x="0" y="0"/>
                </a:moveTo>
                <a:lnTo>
                  <a:pt x="11992131" y="0"/>
                </a:lnTo>
                <a:lnTo>
                  <a:pt x="11992131"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27"/>
          <p:cNvSpPr/>
          <p:nvPr/>
        </p:nvSpPr>
        <p:spPr>
          <a:xfrm>
            <a:off x="12910403" y="1028700"/>
            <a:ext cx="11992131" cy="8229600"/>
          </a:xfrm>
          <a:custGeom>
            <a:rect b="b" l="l" r="r" t="t"/>
            <a:pathLst>
              <a:path extrusionOk="0" h="8229600" w="11992131">
                <a:moveTo>
                  <a:pt x="0" y="0"/>
                </a:moveTo>
                <a:lnTo>
                  <a:pt x="11992131" y="0"/>
                </a:lnTo>
                <a:lnTo>
                  <a:pt x="11992131" y="8229600"/>
                </a:lnTo>
                <a:lnTo>
                  <a:pt x="0" y="82296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9" name="Google Shape;269;p27"/>
          <p:cNvCxnSpPr/>
          <p:nvPr/>
        </p:nvCxnSpPr>
        <p:spPr>
          <a:xfrm>
            <a:off x="996761" y="9784453"/>
            <a:ext cx="16294500" cy="0"/>
          </a:xfrm>
          <a:prstGeom prst="straightConnector1">
            <a:avLst/>
          </a:prstGeom>
          <a:noFill/>
          <a:ln cap="flat" cmpd="sng" w="9525">
            <a:solidFill>
              <a:srgbClr val="FFFFFF"/>
            </a:solidFill>
            <a:prstDash val="solid"/>
            <a:round/>
            <a:headEnd len="sm" w="sm" type="none"/>
            <a:tailEnd len="sm" w="sm" type="none"/>
          </a:ln>
        </p:spPr>
      </p:cxnSp>
      <p:sp>
        <p:nvSpPr>
          <p:cNvPr id="270" name="Google Shape;270;p27"/>
          <p:cNvSpPr txBox="1"/>
          <p:nvPr/>
        </p:nvSpPr>
        <p:spPr>
          <a:xfrm>
            <a:off x="2741543" y="716600"/>
            <a:ext cx="128049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7500">
                <a:solidFill>
                  <a:srgbClr val="FFFFFF"/>
                </a:solidFill>
                <a:latin typeface="Michroma"/>
                <a:ea typeface="Michroma"/>
                <a:cs typeface="Michroma"/>
                <a:sym typeface="Michroma"/>
              </a:rPr>
              <a:t>COMPETITORS</a:t>
            </a:r>
            <a:endParaRPr/>
          </a:p>
        </p:txBody>
      </p:sp>
      <p:sp>
        <p:nvSpPr>
          <p:cNvPr id="271" name="Google Shape;271;p27"/>
          <p:cNvSpPr txBox="1"/>
          <p:nvPr/>
        </p:nvSpPr>
        <p:spPr>
          <a:xfrm>
            <a:off x="3480300" y="2989088"/>
            <a:ext cx="2837700" cy="5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Michroma"/>
                <a:ea typeface="Michroma"/>
                <a:cs typeface="Michroma"/>
                <a:sym typeface="Michroma"/>
              </a:rPr>
              <a:t>Partiful</a:t>
            </a:r>
            <a:endParaRPr sz="3200">
              <a:solidFill>
                <a:schemeClr val="lt1"/>
              </a:solidFill>
              <a:latin typeface="Michroma"/>
              <a:ea typeface="Michroma"/>
              <a:cs typeface="Michroma"/>
              <a:sym typeface="Michroma"/>
            </a:endParaRPr>
          </a:p>
        </p:txBody>
      </p:sp>
      <p:sp>
        <p:nvSpPr>
          <p:cNvPr id="272" name="Google Shape;272;p27"/>
          <p:cNvSpPr txBox="1"/>
          <p:nvPr/>
        </p:nvSpPr>
        <p:spPr>
          <a:xfrm>
            <a:off x="11917200" y="2989088"/>
            <a:ext cx="2943300" cy="5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Michroma"/>
                <a:ea typeface="Michroma"/>
                <a:cs typeface="Michroma"/>
                <a:sym typeface="Michroma"/>
              </a:rPr>
              <a:t>Eventbrite</a:t>
            </a:r>
            <a:endParaRPr sz="3200">
              <a:solidFill>
                <a:schemeClr val="lt1"/>
              </a:solidFill>
              <a:latin typeface="Michroma"/>
              <a:ea typeface="Michroma"/>
              <a:cs typeface="Michroma"/>
              <a:sym typeface="Michroma"/>
            </a:endParaRPr>
          </a:p>
        </p:txBody>
      </p:sp>
      <p:pic>
        <p:nvPicPr>
          <p:cNvPr id="273" name="Google Shape;273;p27" title="截屏2025-09-24 16.05.53.png"/>
          <p:cNvPicPr preferRelativeResize="0"/>
          <p:nvPr/>
        </p:nvPicPr>
        <p:blipFill rotWithShape="1">
          <a:blip r:embed="rId4">
            <a:alphaModFix/>
          </a:blip>
          <a:srcRect b="0" l="0" r="0" t="7158"/>
          <a:stretch/>
        </p:blipFill>
        <p:spPr>
          <a:xfrm>
            <a:off x="844500" y="3868200"/>
            <a:ext cx="8109297" cy="4779024"/>
          </a:xfrm>
          <a:prstGeom prst="rect">
            <a:avLst/>
          </a:prstGeom>
          <a:noFill/>
          <a:ln>
            <a:noFill/>
          </a:ln>
        </p:spPr>
      </p:pic>
      <p:pic>
        <p:nvPicPr>
          <p:cNvPr id="274" name="Google Shape;274;p27"/>
          <p:cNvPicPr preferRelativeResize="0"/>
          <p:nvPr/>
        </p:nvPicPr>
        <p:blipFill rotWithShape="1">
          <a:blip r:embed="rId5">
            <a:alphaModFix/>
          </a:blip>
          <a:srcRect b="0" l="0" r="0" t="7201"/>
          <a:stretch/>
        </p:blipFill>
        <p:spPr>
          <a:xfrm>
            <a:off x="9334200" y="3869350"/>
            <a:ext cx="8109302" cy="4776717"/>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8" name="Shape 278"/>
        <p:cNvGrpSpPr/>
        <p:nvPr/>
      </p:nvGrpSpPr>
      <p:grpSpPr>
        <a:xfrm>
          <a:off x="0" y="0"/>
          <a:ext cx="0" cy="0"/>
          <a:chOff x="0" y="0"/>
          <a:chExt cx="0" cy="0"/>
        </a:xfrm>
      </p:grpSpPr>
      <p:sp>
        <p:nvSpPr>
          <p:cNvPr id="279" name="Google Shape;279;p28"/>
          <p:cNvSpPr/>
          <p:nvPr/>
        </p:nvSpPr>
        <p:spPr>
          <a:xfrm flipH="1" rot="-422171">
            <a:off x="7622487" y="-1905053"/>
            <a:ext cx="8997486" cy="10807792"/>
          </a:xfrm>
          <a:custGeom>
            <a:rect b="b" l="l" r="r" t="t"/>
            <a:pathLst>
              <a:path extrusionOk="0" h="10807454" w="8997205">
                <a:moveTo>
                  <a:pt x="8997205" y="0"/>
                </a:moveTo>
                <a:lnTo>
                  <a:pt x="0" y="0"/>
                </a:lnTo>
                <a:lnTo>
                  <a:pt x="0" y="10807454"/>
                </a:lnTo>
                <a:lnTo>
                  <a:pt x="8997205" y="10807454"/>
                </a:lnTo>
                <a:lnTo>
                  <a:pt x="8997205" y="0"/>
                </a:lnTo>
                <a:close/>
              </a:path>
            </a:pathLst>
          </a:custGeom>
          <a:blipFill rotWithShape="1">
            <a:blip r:embed="rId3">
              <a:alphaModFix amt="91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28"/>
          <p:cNvSpPr/>
          <p:nvPr/>
        </p:nvSpPr>
        <p:spPr>
          <a:xfrm rot="4969302">
            <a:off x="13736567" y="3163800"/>
            <a:ext cx="10764576" cy="6397513"/>
          </a:xfrm>
          <a:custGeom>
            <a:rect b="b" l="l" r="r" t="t"/>
            <a:pathLst>
              <a:path extrusionOk="0" h="6395335" w="10760911">
                <a:moveTo>
                  <a:pt x="0" y="0"/>
                </a:moveTo>
                <a:lnTo>
                  <a:pt x="10760911" y="0"/>
                </a:lnTo>
                <a:lnTo>
                  <a:pt x="10760911" y="6395335"/>
                </a:lnTo>
                <a:lnTo>
                  <a:pt x="0" y="6395335"/>
                </a:lnTo>
                <a:lnTo>
                  <a:pt x="0" y="0"/>
                </a:lnTo>
                <a:close/>
              </a:path>
            </a:pathLst>
          </a:custGeom>
          <a:blipFill rotWithShape="1">
            <a:blip r:embed="rId4">
              <a:alphaModFix/>
            </a:blip>
            <a:stretch>
              <a:fillRect b="-379" l="0" r="0" t="-36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28"/>
          <p:cNvSpPr/>
          <p:nvPr/>
        </p:nvSpPr>
        <p:spPr>
          <a:xfrm rot="-6394539">
            <a:off x="16549446" y="-2200517"/>
            <a:ext cx="8235692" cy="8808227"/>
          </a:xfrm>
          <a:custGeom>
            <a:rect b="b" l="l" r="r" t="t"/>
            <a:pathLst>
              <a:path extrusionOk="0" h="8816910" w="8243811">
                <a:moveTo>
                  <a:pt x="0" y="0"/>
                </a:moveTo>
                <a:lnTo>
                  <a:pt x="8243811" y="0"/>
                </a:lnTo>
                <a:lnTo>
                  <a:pt x="8243811" y="8816910"/>
                </a:lnTo>
                <a:lnTo>
                  <a:pt x="0" y="88169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28"/>
          <p:cNvSpPr/>
          <p:nvPr/>
        </p:nvSpPr>
        <p:spPr>
          <a:xfrm>
            <a:off x="7489923" y="7984670"/>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3" name="Google Shape;283;p28"/>
          <p:cNvCxnSpPr/>
          <p:nvPr/>
        </p:nvCxnSpPr>
        <p:spPr>
          <a:xfrm>
            <a:off x="996761" y="9765303"/>
            <a:ext cx="16294500" cy="0"/>
          </a:xfrm>
          <a:prstGeom prst="straightConnector1">
            <a:avLst/>
          </a:prstGeom>
          <a:noFill/>
          <a:ln cap="flat" cmpd="sng" w="9525">
            <a:solidFill>
              <a:srgbClr val="FFFFFF"/>
            </a:solidFill>
            <a:prstDash val="solid"/>
            <a:round/>
            <a:headEnd len="sm" w="sm" type="none"/>
            <a:tailEnd len="sm" w="sm" type="none"/>
          </a:ln>
        </p:spPr>
      </p:cxnSp>
      <p:sp>
        <p:nvSpPr>
          <p:cNvPr id="284" name="Google Shape;284;p28"/>
          <p:cNvSpPr/>
          <p:nvPr/>
        </p:nvSpPr>
        <p:spPr>
          <a:xfrm>
            <a:off x="9144000" y="-3011535"/>
            <a:ext cx="5219295" cy="5212242"/>
          </a:xfrm>
          <a:custGeom>
            <a:rect b="b" l="l" r="r" t="t"/>
            <a:pathLst>
              <a:path extrusionOk="0" h="5212242" w="5219295">
                <a:moveTo>
                  <a:pt x="0" y="0"/>
                </a:moveTo>
                <a:lnTo>
                  <a:pt x="5219295" y="0"/>
                </a:lnTo>
                <a:lnTo>
                  <a:pt x="5219295" y="5212242"/>
                </a:lnTo>
                <a:lnTo>
                  <a:pt x="0" y="521224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28"/>
          <p:cNvSpPr/>
          <p:nvPr/>
        </p:nvSpPr>
        <p:spPr>
          <a:xfrm>
            <a:off x="15274937" y="44831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28"/>
          <p:cNvSpPr txBox="1"/>
          <p:nvPr/>
        </p:nvSpPr>
        <p:spPr>
          <a:xfrm>
            <a:off x="1028700" y="1019175"/>
            <a:ext cx="76920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EVENT MANAGER</a:t>
            </a:r>
            <a:endParaRPr/>
          </a:p>
        </p:txBody>
      </p:sp>
      <p:sp>
        <p:nvSpPr>
          <p:cNvPr id="287" name="Google Shape;287;p28"/>
          <p:cNvSpPr txBox="1"/>
          <p:nvPr/>
        </p:nvSpPr>
        <p:spPr>
          <a:xfrm>
            <a:off x="1028709" y="3914575"/>
            <a:ext cx="6636900" cy="5264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000">
                <a:solidFill>
                  <a:srgbClr val="FFFFFF"/>
                </a:solidFill>
                <a:latin typeface="Inter ExtraLight"/>
                <a:ea typeface="Inter ExtraLight"/>
                <a:cs typeface="Inter ExtraLight"/>
                <a:sym typeface="Inter ExtraLight"/>
              </a:rPr>
              <a:t>Event Manager is a lightweight, privacy-conscious application that allows users to create and manage various events. It includes many user-friendly features such as:</a:t>
            </a:r>
            <a:endParaRPr sz="3000">
              <a:solidFill>
                <a:srgbClr val="FFFFFF"/>
              </a:solidFill>
              <a:latin typeface="Inter ExtraLight"/>
              <a:ea typeface="Inter ExtraLight"/>
              <a:cs typeface="Inter ExtraLight"/>
              <a:sym typeface="Inter ExtraLight"/>
            </a:endParaRPr>
          </a:p>
          <a:p>
            <a:pPr indent="-419100" lvl="0" marL="457200" marR="0" rtl="0" algn="l">
              <a:lnSpc>
                <a:spcPct val="130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Event Creation and Management</a:t>
            </a:r>
            <a:endParaRPr sz="3000">
              <a:solidFill>
                <a:srgbClr val="FFFFFF"/>
              </a:solidFill>
              <a:latin typeface="Inter ExtraLight"/>
              <a:ea typeface="Inter ExtraLight"/>
              <a:cs typeface="Inter ExtraLight"/>
              <a:sym typeface="Inter ExtraLight"/>
            </a:endParaRPr>
          </a:p>
          <a:p>
            <a:pPr indent="-419100" lvl="0" marL="457200" marR="0" rtl="0" algn="l">
              <a:lnSpc>
                <a:spcPct val="130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Ticketing and Registration</a:t>
            </a:r>
            <a:endParaRPr sz="3000">
              <a:solidFill>
                <a:srgbClr val="FFFFFF"/>
              </a:solidFill>
              <a:latin typeface="Inter ExtraLight"/>
              <a:ea typeface="Inter ExtraLight"/>
              <a:cs typeface="Inter ExtraLight"/>
              <a:sym typeface="Inter ExtraLight"/>
            </a:endParaRPr>
          </a:p>
          <a:p>
            <a:pPr indent="-419100" lvl="0" marL="457200" marR="0" rtl="0" algn="l">
              <a:lnSpc>
                <a:spcPct val="130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Digital Ticket Delivery</a:t>
            </a:r>
            <a:endParaRPr sz="3000">
              <a:solidFill>
                <a:srgbClr val="FFFFFF"/>
              </a:solidFill>
              <a:latin typeface="Inter ExtraLight"/>
              <a:ea typeface="Inter ExtraLight"/>
              <a:cs typeface="Inter ExtraLight"/>
              <a:sym typeface="Inter ExtraLight"/>
            </a:endParaRPr>
          </a:p>
          <a:p>
            <a:pPr indent="-419100" lvl="0" marL="457200" marR="0" rtl="0" algn="l">
              <a:lnSpc>
                <a:spcPct val="130000"/>
              </a:lnSpc>
              <a:spcBef>
                <a:spcPts val="0"/>
              </a:spcBef>
              <a:spcAft>
                <a:spcPts val="0"/>
              </a:spcAft>
              <a:buClr>
                <a:srgbClr val="FFFFFF"/>
              </a:buClr>
              <a:buSzPts val="3000"/>
              <a:buFont typeface="Inter ExtraLight"/>
              <a:buChar char="●"/>
            </a:pPr>
            <a:r>
              <a:rPr lang="en-US" sz="3000">
                <a:solidFill>
                  <a:srgbClr val="FFFFFF"/>
                </a:solidFill>
                <a:latin typeface="Inter ExtraLight"/>
                <a:ea typeface="Inter ExtraLight"/>
                <a:cs typeface="Inter ExtraLight"/>
                <a:sym typeface="Inter ExtraLight"/>
              </a:rPr>
              <a:t>Interactive Maps for Discovery</a:t>
            </a:r>
            <a:endParaRPr sz="3000">
              <a:solidFill>
                <a:srgbClr val="FFFFFF"/>
              </a:solidFill>
              <a:latin typeface="Inter ExtraLight"/>
              <a:ea typeface="Inter ExtraLight"/>
              <a:cs typeface="Inter ExtraLight"/>
              <a:sym typeface="Inter ExtraLight"/>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1" name="Shape 291"/>
        <p:cNvGrpSpPr/>
        <p:nvPr/>
      </p:nvGrpSpPr>
      <p:grpSpPr>
        <a:xfrm>
          <a:off x="0" y="0"/>
          <a:ext cx="0" cy="0"/>
          <a:chOff x="0" y="0"/>
          <a:chExt cx="0" cy="0"/>
        </a:xfrm>
      </p:grpSpPr>
      <p:cxnSp>
        <p:nvCxnSpPr>
          <p:cNvPr id="292" name="Google Shape;292;p29"/>
          <p:cNvCxnSpPr/>
          <p:nvPr/>
        </p:nvCxnSpPr>
        <p:spPr>
          <a:xfrm>
            <a:off x="561811" y="9765303"/>
            <a:ext cx="17121600" cy="49500"/>
          </a:xfrm>
          <a:prstGeom prst="straightConnector1">
            <a:avLst/>
          </a:prstGeom>
          <a:noFill/>
          <a:ln cap="flat" cmpd="sng" w="9525">
            <a:solidFill>
              <a:srgbClr val="FFFFFF"/>
            </a:solidFill>
            <a:prstDash val="solid"/>
            <a:round/>
            <a:headEnd len="sm" w="sm" type="none"/>
            <a:tailEnd len="sm" w="sm" type="none"/>
          </a:ln>
        </p:spPr>
      </p:cxnSp>
      <p:sp>
        <p:nvSpPr>
          <p:cNvPr id="293" name="Google Shape;293;p29"/>
          <p:cNvSpPr/>
          <p:nvPr/>
        </p:nvSpPr>
        <p:spPr>
          <a:xfrm>
            <a:off x="14469108" y="-1665840"/>
            <a:ext cx="4428565" cy="4114800"/>
          </a:xfrm>
          <a:custGeom>
            <a:rect b="b" l="l" r="r" t="t"/>
            <a:pathLst>
              <a:path extrusionOk="0" h="4114800" w="4428565">
                <a:moveTo>
                  <a:pt x="0" y="0"/>
                </a:moveTo>
                <a:lnTo>
                  <a:pt x="4428565" y="0"/>
                </a:lnTo>
                <a:lnTo>
                  <a:pt x="442856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29"/>
          <p:cNvSpPr txBox="1"/>
          <p:nvPr/>
        </p:nvSpPr>
        <p:spPr>
          <a:xfrm>
            <a:off x="796200" y="845175"/>
            <a:ext cx="89565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FFFFFF"/>
                </a:solidFill>
                <a:latin typeface="Michroma"/>
                <a:ea typeface="Michroma"/>
                <a:cs typeface="Michroma"/>
                <a:sym typeface="Michroma"/>
              </a:rPr>
              <a:t>TECH STACK</a:t>
            </a:r>
            <a:endParaRPr/>
          </a:p>
        </p:txBody>
      </p:sp>
      <p:sp>
        <p:nvSpPr>
          <p:cNvPr id="295" name="Google Shape;295;p29"/>
          <p:cNvSpPr txBox="1"/>
          <p:nvPr/>
        </p:nvSpPr>
        <p:spPr>
          <a:xfrm>
            <a:off x="727050" y="2448950"/>
            <a:ext cx="71271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Michroma"/>
                <a:ea typeface="Michroma"/>
                <a:cs typeface="Michroma"/>
                <a:sym typeface="Michroma"/>
              </a:rPr>
              <a:t>Next.js</a:t>
            </a:r>
            <a:r>
              <a:rPr b="1" lang="en-US" sz="3200">
                <a:solidFill>
                  <a:srgbClr val="FFFFFF"/>
                </a:solidFill>
                <a:latin typeface="Michroma"/>
                <a:ea typeface="Michroma"/>
                <a:cs typeface="Michroma"/>
                <a:sym typeface="Michroma"/>
              </a:rPr>
              <a:t> and Tailwind CSS</a:t>
            </a:r>
            <a:endParaRPr b="1"/>
          </a:p>
        </p:txBody>
      </p:sp>
      <p:sp>
        <p:nvSpPr>
          <p:cNvPr id="296" name="Google Shape;296;p29"/>
          <p:cNvSpPr txBox="1"/>
          <p:nvPr/>
        </p:nvSpPr>
        <p:spPr>
          <a:xfrm>
            <a:off x="727059" y="3054701"/>
            <a:ext cx="42663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Frontend Development</a:t>
            </a:r>
            <a:endParaRPr>
              <a:latin typeface="Inter ExtraLight"/>
              <a:ea typeface="Inter ExtraLight"/>
              <a:cs typeface="Inter ExtraLight"/>
              <a:sym typeface="Inter ExtraLight"/>
            </a:endParaRPr>
          </a:p>
        </p:txBody>
      </p:sp>
      <p:sp>
        <p:nvSpPr>
          <p:cNvPr id="297" name="Google Shape;297;p29"/>
          <p:cNvSpPr txBox="1"/>
          <p:nvPr/>
        </p:nvSpPr>
        <p:spPr>
          <a:xfrm>
            <a:off x="727050" y="4312675"/>
            <a:ext cx="90420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Michroma"/>
                <a:ea typeface="Michroma"/>
                <a:cs typeface="Michroma"/>
                <a:sym typeface="Michroma"/>
              </a:rPr>
              <a:t>REST APIs (Python + FastAPI)</a:t>
            </a:r>
            <a:endParaRPr b="1"/>
          </a:p>
        </p:txBody>
      </p:sp>
      <p:sp>
        <p:nvSpPr>
          <p:cNvPr id="298" name="Google Shape;298;p29"/>
          <p:cNvSpPr txBox="1"/>
          <p:nvPr/>
        </p:nvSpPr>
        <p:spPr>
          <a:xfrm>
            <a:off x="727059" y="4918433"/>
            <a:ext cx="42663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Backend Development</a:t>
            </a:r>
            <a:endParaRPr>
              <a:latin typeface="Inter ExtraLight"/>
              <a:ea typeface="Inter ExtraLight"/>
              <a:cs typeface="Inter ExtraLight"/>
              <a:sym typeface="Inter ExtraLight"/>
            </a:endParaRPr>
          </a:p>
        </p:txBody>
      </p:sp>
      <p:sp>
        <p:nvSpPr>
          <p:cNvPr id="299" name="Google Shape;299;p29"/>
          <p:cNvSpPr txBox="1"/>
          <p:nvPr/>
        </p:nvSpPr>
        <p:spPr>
          <a:xfrm>
            <a:off x="727050" y="6176400"/>
            <a:ext cx="77961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Michroma"/>
                <a:ea typeface="Michroma"/>
                <a:cs typeface="Michroma"/>
                <a:sym typeface="Michroma"/>
              </a:rPr>
              <a:t>PostgreSQL and </a:t>
            </a:r>
            <a:r>
              <a:rPr b="1" lang="en-US" sz="3200">
                <a:solidFill>
                  <a:schemeClr val="lt1"/>
                </a:solidFill>
                <a:latin typeface="Michroma"/>
                <a:ea typeface="Michroma"/>
                <a:cs typeface="Michroma"/>
                <a:sym typeface="Michroma"/>
              </a:rPr>
              <a:t>SQLite</a:t>
            </a:r>
            <a:endParaRPr b="1"/>
          </a:p>
        </p:txBody>
      </p:sp>
      <p:sp>
        <p:nvSpPr>
          <p:cNvPr id="300" name="Google Shape;300;p29"/>
          <p:cNvSpPr txBox="1"/>
          <p:nvPr/>
        </p:nvSpPr>
        <p:spPr>
          <a:xfrm>
            <a:off x="727049" y="6841800"/>
            <a:ext cx="4694100" cy="338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chemeClr val="lt1"/>
                </a:solidFill>
                <a:latin typeface="Inter ExtraLight"/>
                <a:ea typeface="Inter ExtraLight"/>
                <a:cs typeface="Inter ExtraLight"/>
                <a:sym typeface="Inter ExtraLight"/>
              </a:rPr>
              <a:t>Database</a:t>
            </a:r>
            <a:r>
              <a:rPr lang="en-US" sz="2200">
                <a:solidFill>
                  <a:schemeClr val="lt1"/>
                </a:solidFill>
                <a:latin typeface="Inter ExtraLight"/>
                <a:ea typeface="Inter ExtraLight"/>
                <a:cs typeface="Inter ExtraLight"/>
                <a:sym typeface="Inter ExtraLight"/>
              </a:rPr>
              <a:t> Development and Testing</a:t>
            </a:r>
            <a:endParaRPr sz="2200">
              <a:latin typeface="Inter ExtraLight"/>
              <a:ea typeface="Inter ExtraLight"/>
              <a:cs typeface="Inter ExtraLight"/>
              <a:sym typeface="Inter ExtraLight"/>
            </a:endParaRPr>
          </a:p>
        </p:txBody>
      </p:sp>
      <p:sp>
        <p:nvSpPr>
          <p:cNvPr id="301" name="Google Shape;301;p29"/>
          <p:cNvSpPr txBox="1"/>
          <p:nvPr/>
        </p:nvSpPr>
        <p:spPr>
          <a:xfrm>
            <a:off x="12544459" y="2448942"/>
            <a:ext cx="5055300" cy="4926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200">
                <a:solidFill>
                  <a:srgbClr val="FFFFFF"/>
                </a:solidFill>
                <a:latin typeface="Michroma"/>
                <a:ea typeface="Michroma"/>
                <a:cs typeface="Michroma"/>
                <a:sym typeface="Michroma"/>
              </a:rPr>
              <a:t>OAuth2</a:t>
            </a:r>
            <a:endParaRPr b="1"/>
          </a:p>
        </p:txBody>
      </p:sp>
      <p:sp>
        <p:nvSpPr>
          <p:cNvPr id="302" name="Google Shape;302;p29"/>
          <p:cNvSpPr txBox="1"/>
          <p:nvPr/>
        </p:nvSpPr>
        <p:spPr>
          <a:xfrm>
            <a:off x="13333459" y="3099814"/>
            <a:ext cx="4266300" cy="338700"/>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User LogIn</a:t>
            </a:r>
            <a:endParaRPr/>
          </a:p>
        </p:txBody>
      </p:sp>
      <p:sp>
        <p:nvSpPr>
          <p:cNvPr id="303" name="Google Shape;303;p29"/>
          <p:cNvSpPr txBox="1"/>
          <p:nvPr/>
        </p:nvSpPr>
        <p:spPr>
          <a:xfrm>
            <a:off x="13015700" y="4312675"/>
            <a:ext cx="4584000" cy="4926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200">
                <a:solidFill>
                  <a:srgbClr val="FFFFFF"/>
                </a:solidFill>
                <a:latin typeface="Michroma"/>
                <a:ea typeface="Michroma"/>
                <a:cs typeface="Michroma"/>
                <a:sym typeface="Michroma"/>
              </a:rPr>
              <a:t>Git/GitHub</a:t>
            </a:r>
            <a:endParaRPr b="1"/>
          </a:p>
        </p:txBody>
      </p:sp>
      <p:sp>
        <p:nvSpPr>
          <p:cNvPr id="304" name="Google Shape;304;p29"/>
          <p:cNvSpPr txBox="1"/>
          <p:nvPr/>
        </p:nvSpPr>
        <p:spPr>
          <a:xfrm>
            <a:off x="13333459" y="4941008"/>
            <a:ext cx="4266300" cy="338700"/>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Version Control</a:t>
            </a:r>
            <a:r>
              <a:rPr lang="en-US" sz="2200" u="none">
                <a:solidFill>
                  <a:srgbClr val="FFFFFF"/>
                </a:solidFill>
                <a:latin typeface="Inter ExtraLight"/>
                <a:ea typeface="Inter ExtraLight"/>
                <a:cs typeface="Inter ExtraLight"/>
                <a:sym typeface="Inter ExtraLight"/>
              </a:rPr>
              <a:t> </a:t>
            </a:r>
            <a:endParaRPr/>
          </a:p>
        </p:txBody>
      </p:sp>
      <p:sp>
        <p:nvSpPr>
          <p:cNvPr id="305" name="Google Shape;305;p29"/>
          <p:cNvSpPr txBox="1"/>
          <p:nvPr/>
        </p:nvSpPr>
        <p:spPr>
          <a:xfrm>
            <a:off x="13015709" y="6190181"/>
            <a:ext cx="4584000" cy="4926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200">
                <a:solidFill>
                  <a:srgbClr val="FFFFFF"/>
                </a:solidFill>
                <a:latin typeface="Michroma"/>
                <a:ea typeface="Michroma"/>
                <a:cs typeface="Michroma"/>
                <a:sym typeface="Michroma"/>
              </a:rPr>
              <a:t>Docker</a:t>
            </a:r>
            <a:endParaRPr b="1"/>
          </a:p>
        </p:txBody>
      </p:sp>
      <p:sp>
        <p:nvSpPr>
          <p:cNvPr id="306" name="Google Shape;306;p29"/>
          <p:cNvSpPr txBox="1"/>
          <p:nvPr/>
        </p:nvSpPr>
        <p:spPr>
          <a:xfrm>
            <a:off x="13333459" y="6841790"/>
            <a:ext cx="4266300" cy="338700"/>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Configuration Deployment </a:t>
            </a:r>
            <a:endParaRPr/>
          </a:p>
        </p:txBody>
      </p:sp>
      <p:sp>
        <p:nvSpPr>
          <p:cNvPr id="307" name="Google Shape;307;p29"/>
          <p:cNvSpPr txBox="1"/>
          <p:nvPr/>
        </p:nvSpPr>
        <p:spPr>
          <a:xfrm>
            <a:off x="727059" y="7741106"/>
            <a:ext cx="45840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Michroma"/>
                <a:ea typeface="Michroma"/>
                <a:cs typeface="Michroma"/>
                <a:sym typeface="Michroma"/>
              </a:rPr>
              <a:t>CI</a:t>
            </a:r>
            <a:endParaRPr b="1"/>
          </a:p>
        </p:txBody>
      </p:sp>
      <p:sp>
        <p:nvSpPr>
          <p:cNvPr id="308" name="Google Shape;308;p29"/>
          <p:cNvSpPr txBox="1"/>
          <p:nvPr/>
        </p:nvSpPr>
        <p:spPr>
          <a:xfrm>
            <a:off x="727050" y="8403900"/>
            <a:ext cx="6839700" cy="728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Github Actions</a:t>
            </a:r>
            <a:endParaRPr sz="2200">
              <a:solidFill>
                <a:srgbClr val="FFFFFF"/>
              </a:solidFill>
              <a:latin typeface="Inter ExtraLight"/>
              <a:ea typeface="Inter ExtraLight"/>
              <a:cs typeface="Inter ExtraLight"/>
              <a:sym typeface="Inter ExtraLight"/>
            </a:endParaRPr>
          </a:p>
          <a:p>
            <a:pPr indent="0" lvl="0" marL="0" marR="0" rtl="0" algn="l">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ESLint and Prettier - Format - Test - Coverage - Build</a:t>
            </a:r>
            <a:endParaRPr sz="2200">
              <a:solidFill>
                <a:srgbClr val="FFFFFF"/>
              </a:solidFill>
              <a:latin typeface="Inter ExtraLight"/>
              <a:ea typeface="Inter ExtraLight"/>
              <a:cs typeface="Inter ExtraLight"/>
              <a:sym typeface="Inter ExtraLight"/>
            </a:endParaRPr>
          </a:p>
        </p:txBody>
      </p:sp>
      <p:sp>
        <p:nvSpPr>
          <p:cNvPr id="309" name="Google Shape;309;p29"/>
          <p:cNvSpPr txBox="1"/>
          <p:nvPr/>
        </p:nvSpPr>
        <p:spPr>
          <a:xfrm>
            <a:off x="13015709" y="7911306"/>
            <a:ext cx="4584000" cy="4926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200">
                <a:solidFill>
                  <a:srgbClr val="FFFFFF"/>
                </a:solidFill>
                <a:latin typeface="Michroma"/>
                <a:ea typeface="Michroma"/>
                <a:cs typeface="Michroma"/>
                <a:sym typeface="Michroma"/>
              </a:rPr>
              <a:t>Testing</a:t>
            </a:r>
            <a:endParaRPr b="1"/>
          </a:p>
        </p:txBody>
      </p:sp>
      <p:sp>
        <p:nvSpPr>
          <p:cNvPr id="310" name="Google Shape;310;p29"/>
          <p:cNvSpPr txBox="1"/>
          <p:nvPr/>
        </p:nvSpPr>
        <p:spPr>
          <a:xfrm>
            <a:off x="13333459" y="8532253"/>
            <a:ext cx="4266300" cy="338700"/>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uv + tox + ruff</a:t>
            </a:r>
            <a:endParaRPr>
              <a:latin typeface="Inter ExtraLight"/>
              <a:ea typeface="Inter ExtraLight"/>
              <a:cs typeface="Inter ExtraLight"/>
              <a:sym typeface="Inter ExtraLight"/>
            </a:endParaRPr>
          </a:p>
        </p:txBody>
      </p:sp>
      <p:sp>
        <p:nvSpPr>
          <p:cNvPr id="311" name="Google Shape;311;p29"/>
          <p:cNvSpPr txBox="1"/>
          <p:nvPr/>
        </p:nvSpPr>
        <p:spPr>
          <a:xfrm>
            <a:off x="13333459" y="8870953"/>
            <a:ext cx="4266300" cy="338700"/>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None/>
            </a:pPr>
            <a:r>
              <a:rPr lang="en-US" sz="2200">
                <a:solidFill>
                  <a:srgbClr val="FFFFFF"/>
                </a:solidFill>
                <a:latin typeface="Inter ExtraLight"/>
                <a:ea typeface="Inter ExtraLight"/>
                <a:cs typeface="Inter ExtraLight"/>
                <a:sym typeface="Inter ExtraLight"/>
              </a:rPr>
              <a:t>Playwright and Jest</a:t>
            </a:r>
            <a:endParaRPr>
              <a:latin typeface="Inter ExtraLight"/>
              <a:ea typeface="Inter ExtraLight"/>
              <a:cs typeface="Inter ExtraLight"/>
              <a:sym typeface="Inter ExtraLight"/>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Graphic Design Modern Professional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